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7.xml" ContentType="application/inkml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684" r:id="rId2"/>
  </p:sldMasterIdLst>
  <p:notesMasterIdLst>
    <p:notesMasterId r:id="rId45"/>
  </p:notesMasterIdLst>
  <p:handoutMasterIdLst>
    <p:handoutMasterId r:id="rId46"/>
  </p:handoutMasterIdLst>
  <p:sldIdLst>
    <p:sldId id="256" r:id="rId3"/>
    <p:sldId id="267" r:id="rId4"/>
    <p:sldId id="273" r:id="rId5"/>
    <p:sldId id="277" r:id="rId6"/>
    <p:sldId id="265" r:id="rId7"/>
    <p:sldId id="268" r:id="rId8"/>
    <p:sldId id="261" r:id="rId9"/>
    <p:sldId id="269" r:id="rId10"/>
    <p:sldId id="270" r:id="rId11"/>
    <p:sldId id="283" r:id="rId12"/>
    <p:sldId id="286" r:id="rId13"/>
    <p:sldId id="282" r:id="rId14"/>
    <p:sldId id="288" r:id="rId15"/>
    <p:sldId id="290" r:id="rId16"/>
    <p:sldId id="293" r:id="rId17"/>
    <p:sldId id="291" r:id="rId18"/>
    <p:sldId id="294" r:id="rId19"/>
    <p:sldId id="296" r:id="rId20"/>
    <p:sldId id="297" r:id="rId21"/>
    <p:sldId id="260" r:id="rId22"/>
    <p:sldId id="271" r:id="rId23"/>
    <p:sldId id="299" r:id="rId24"/>
    <p:sldId id="272" r:id="rId25"/>
    <p:sldId id="300" r:id="rId26"/>
    <p:sldId id="301" r:id="rId27"/>
    <p:sldId id="298" r:id="rId28"/>
    <p:sldId id="306" r:id="rId29"/>
    <p:sldId id="307" r:id="rId30"/>
    <p:sldId id="309" r:id="rId31"/>
    <p:sldId id="310" r:id="rId32"/>
    <p:sldId id="279" r:id="rId33"/>
    <p:sldId id="274" r:id="rId34"/>
    <p:sldId id="304" r:id="rId35"/>
    <p:sldId id="305" r:id="rId36"/>
    <p:sldId id="263" r:id="rId37"/>
    <p:sldId id="276" r:id="rId38"/>
    <p:sldId id="313" r:id="rId39"/>
    <p:sldId id="264" r:id="rId40"/>
    <p:sldId id="258" r:id="rId41"/>
    <p:sldId id="314" r:id="rId42"/>
    <p:sldId id="311" r:id="rId43"/>
    <p:sldId id="26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33CE59C-435D-4A76-9C9E-79FE0AEDC86C}">
          <p14:sldIdLst>
            <p14:sldId id="256"/>
          </p14:sldIdLst>
        </p14:section>
        <p14:section name="Introduction" id="{AC2C3712-F280-442E-8DC3-A2B87EE01192}">
          <p14:sldIdLst>
            <p14:sldId id="267"/>
            <p14:sldId id="273"/>
            <p14:sldId id="277"/>
            <p14:sldId id="265"/>
            <p14:sldId id="268"/>
          </p14:sldIdLst>
        </p14:section>
        <p14:section name="Core concepts" id="{ABC00F2F-A345-4EEE-BF5B-62AAE89B99BC}">
          <p14:sldIdLst>
            <p14:sldId id="261"/>
            <p14:sldId id="269"/>
            <p14:sldId id="270"/>
            <p14:sldId id="283"/>
            <p14:sldId id="286"/>
            <p14:sldId id="282"/>
            <p14:sldId id="288"/>
            <p14:sldId id="290"/>
            <p14:sldId id="293"/>
            <p14:sldId id="291"/>
            <p14:sldId id="294"/>
            <p14:sldId id="296"/>
            <p14:sldId id="297"/>
            <p14:sldId id="260"/>
            <p14:sldId id="271"/>
            <p14:sldId id="299"/>
            <p14:sldId id="272"/>
            <p14:sldId id="300"/>
            <p14:sldId id="301"/>
            <p14:sldId id="298"/>
            <p14:sldId id="306"/>
            <p14:sldId id="307"/>
            <p14:sldId id="309"/>
            <p14:sldId id="310"/>
            <p14:sldId id="279"/>
          </p14:sldIdLst>
        </p14:section>
        <p14:section name="Thrive on the results" id="{E3C45065-02D9-4532-88C9-CBA915D617E9}">
          <p14:sldIdLst>
            <p14:sldId id="274"/>
            <p14:sldId id="304"/>
            <p14:sldId id="305"/>
            <p14:sldId id="263"/>
            <p14:sldId id="276"/>
            <p14:sldId id="313"/>
            <p14:sldId id="264"/>
            <p14:sldId id="258"/>
            <p14:sldId id="314"/>
          </p14:sldIdLst>
        </p14:section>
        <p14:section name="Appendix" id="{8050BA21-5F00-4D08-BDE2-0D9DECBE062E}">
          <p14:sldIdLst>
            <p14:sldId id="31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6C6C"/>
    <a:srgbClr val="919EA1"/>
    <a:srgbClr val="CCD3D4"/>
    <a:srgbClr val="C3CBCC"/>
    <a:srgbClr val="CCD2D3"/>
    <a:srgbClr val="C8CFD0"/>
    <a:srgbClr val="F8F9F9"/>
    <a:srgbClr val="EDF0F0"/>
    <a:srgbClr val="EDEFF0"/>
    <a:srgbClr val="CFD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93043" autoAdjust="0"/>
  </p:normalViewPr>
  <p:slideViewPr>
    <p:cSldViewPr snapToGrid="0">
      <p:cViewPr varScale="1">
        <p:scale>
          <a:sx n="97" d="100"/>
          <a:sy n="97" d="100"/>
        </p:scale>
        <p:origin x="7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FEAF2D-2C6D-4A6A-9763-180D6C1DF9E0}" type="doc">
      <dgm:prSet loTypeId="urn:microsoft.com/office/officeart/2005/8/layout/hProcess1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5A390DFB-3121-4088-A8DF-A15D01F6ABE2}">
      <dgm:prSet/>
      <dgm:spPr/>
      <dgm:t>
        <a:bodyPr/>
        <a:lstStyle/>
        <a:p>
          <a:r>
            <a:rPr lang="de-DE"/>
            <a:t>Motivation</a:t>
          </a:r>
        </a:p>
      </dgm:t>
    </dgm:pt>
    <dgm:pt modelId="{081FD20C-97B6-43E2-87D8-57379F017D8A}" type="parTrans" cxnId="{D58F61C1-456C-48A1-A75E-5DA563FC80E7}">
      <dgm:prSet/>
      <dgm:spPr/>
      <dgm:t>
        <a:bodyPr/>
        <a:lstStyle/>
        <a:p>
          <a:endParaRPr lang="de-DE"/>
        </a:p>
      </dgm:t>
    </dgm:pt>
    <dgm:pt modelId="{678B8664-8F61-48F4-BBF0-6BDAF83B5F71}" type="sibTrans" cxnId="{D58F61C1-456C-48A1-A75E-5DA563FC80E7}">
      <dgm:prSet/>
      <dgm:spPr/>
      <dgm:t>
        <a:bodyPr/>
        <a:lstStyle/>
        <a:p>
          <a:endParaRPr lang="de-DE"/>
        </a:p>
      </dgm:t>
    </dgm:pt>
    <dgm:pt modelId="{82576968-A270-4205-BC93-6C9B941FF0F9}">
      <dgm:prSet/>
      <dgm:spPr/>
      <dgm:t>
        <a:bodyPr/>
        <a:lstStyle/>
        <a:p>
          <a:r>
            <a:rPr lang="de-DE"/>
            <a:t>Goal</a:t>
          </a:r>
        </a:p>
      </dgm:t>
    </dgm:pt>
    <dgm:pt modelId="{A4A094B7-A04E-4E20-9B97-EB1FFD47BA29}" type="parTrans" cxnId="{A74DC6C9-850E-47B0-990B-0D1DE4D518AC}">
      <dgm:prSet/>
      <dgm:spPr/>
      <dgm:t>
        <a:bodyPr/>
        <a:lstStyle/>
        <a:p>
          <a:endParaRPr lang="de-DE"/>
        </a:p>
      </dgm:t>
    </dgm:pt>
    <dgm:pt modelId="{BD72416E-356B-4BF6-BBAF-3FF5F23AF6B7}" type="sibTrans" cxnId="{A74DC6C9-850E-47B0-990B-0D1DE4D518AC}">
      <dgm:prSet/>
      <dgm:spPr/>
      <dgm:t>
        <a:bodyPr/>
        <a:lstStyle/>
        <a:p>
          <a:endParaRPr lang="de-DE"/>
        </a:p>
      </dgm:t>
    </dgm:pt>
    <dgm:pt modelId="{4E92F4FB-EAD5-4BE7-94C1-BD34CEE7C8D1}">
      <dgm:prSet/>
      <dgm:spPr/>
      <dgm:t>
        <a:bodyPr/>
        <a:lstStyle/>
        <a:p>
          <a:r>
            <a:rPr lang="de-DE"/>
            <a:t>Train Timetabling</a:t>
          </a:r>
        </a:p>
      </dgm:t>
    </dgm:pt>
    <dgm:pt modelId="{0CBEFDC1-FAA3-4173-BFE0-C3C926AF50F5}" type="parTrans" cxnId="{DCAC421D-ED7B-464C-BA1B-0AE85CC2DC76}">
      <dgm:prSet/>
      <dgm:spPr/>
      <dgm:t>
        <a:bodyPr/>
        <a:lstStyle/>
        <a:p>
          <a:endParaRPr lang="de-DE"/>
        </a:p>
      </dgm:t>
    </dgm:pt>
    <dgm:pt modelId="{47B0C475-72DF-4780-AC7A-42835AB96E2E}" type="sibTrans" cxnId="{DCAC421D-ED7B-464C-BA1B-0AE85CC2DC76}">
      <dgm:prSet/>
      <dgm:spPr/>
      <dgm:t>
        <a:bodyPr/>
        <a:lstStyle/>
        <a:p>
          <a:endParaRPr lang="de-DE"/>
        </a:p>
      </dgm:t>
    </dgm:pt>
    <dgm:pt modelId="{C2666DB8-B2BB-45CC-9388-ACF929EF89DD}">
      <dgm:prSet/>
      <dgm:spPr/>
      <dgm:t>
        <a:bodyPr/>
        <a:lstStyle/>
        <a:p>
          <a:r>
            <a:rPr lang="de-DE"/>
            <a:t>ATP</a:t>
          </a:r>
        </a:p>
      </dgm:t>
    </dgm:pt>
    <dgm:pt modelId="{DB4F65C0-21BD-4FB8-9F83-8A3031E7D7BE}" type="parTrans" cxnId="{3248B08F-DAA3-4061-AE03-1DA59CE78392}">
      <dgm:prSet/>
      <dgm:spPr/>
      <dgm:t>
        <a:bodyPr/>
        <a:lstStyle/>
        <a:p>
          <a:endParaRPr lang="de-DE"/>
        </a:p>
      </dgm:t>
    </dgm:pt>
    <dgm:pt modelId="{49A45D92-2273-4B57-827C-88C45193DB18}" type="sibTrans" cxnId="{3248B08F-DAA3-4061-AE03-1DA59CE78392}">
      <dgm:prSet/>
      <dgm:spPr/>
      <dgm:t>
        <a:bodyPr/>
        <a:lstStyle/>
        <a:p>
          <a:endParaRPr lang="de-DE"/>
        </a:p>
      </dgm:t>
    </dgm:pt>
    <dgm:pt modelId="{7AAD100A-A679-433B-A577-5361DFE4FEEF}">
      <dgm:prSet/>
      <dgm:spPr/>
      <dgm:t>
        <a:bodyPr/>
        <a:lstStyle/>
        <a:p>
          <a:r>
            <a:rPr lang="de-DE"/>
            <a:t>Two Models</a:t>
          </a:r>
        </a:p>
      </dgm:t>
    </dgm:pt>
    <dgm:pt modelId="{CD8BF174-4002-4219-90F0-09DD956A087D}" type="parTrans" cxnId="{DF289906-6EB8-4A60-B8FA-D155AF5BC995}">
      <dgm:prSet/>
      <dgm:spPr/>
      <dgm:t>
        <a:bodyPr/>
        <a:lstStyle/>
        <a:p>
          <a:endParaRPr lang="de-DE"/>
        </a:p>
      </dgm:t>
    </dgm:pt>
    <dgm:pt modelId="{C81ED809-B534-4AF4-876E-4E5549F2A650}" type="sibTrans" cxnId="{DF289906-6EB8-4A60-B8FA-D155AF5BC995}">
      <dgm:prSet/>
      <dgm:spPr/>
      <dgm:t>
        <a:bodyPr/>
        <a:lstStyle/>
        <a:p>
          <a:endParaRPr lang="de-DE"/>
        </a:p>
      </dgm:t>
    </dgm:pt>
    <dgm:pt modelId="{687F47BF-6A6F-4D0B-AB37-EF6B9D826258}">
      <dgm:prSet/>
      <dgm:spPr/>
      <dgm:t>
        <a:bodyPr/>
        <a:lstStyle/>
        <a:p>
          <a:r>
            <a:rPr lang="de-DE"/>
            <a:t>MIP</a:t>
          </a:r>
        </a:p>
      </dgm:t>
    </dgm:pt>
    <dgm:pt modelId="{9C80CF5F-AA98-4A0F-A760-DC80A4BF65B8}" type="parTrans" cxnId="{CB657413-32D3-48E8-8528-BBE9FB35989C}">
      <dgm:prSet/>
      <dgm:spPr/>
      <dgm:t>
        <a:bodyPr/>
        <a:lstStyle/>
        <a:p>
          <a:endParaRPr lang="de-DE"/>
        </a:p>
      </dgm:t>
    </dgm:pt>
    <dgm:pt modelId="{3D0F7CFC-9369-4F91-98D9-20A4E9CAC052}" type="sibTrans" cxnId="{CB657413-32D3-48E8-8528-BBE9FB35989C}">
      <dgm:prSet/>
      <dgm:spPr/>
      <dgm:t>
        <a:bodyPr/>
        <a:lstStyle/>
        <a:p>
          <a:endParaRPr lang="de-DE"/>
        </a:p>
      </dgm:t>
    </dgm:pt>
    <dgm:pt modelId="{E17AF862-0B6F-47C3-85D3-D0F34A60B05F}">
      <dgm:prSet/>
      <dgm:spPr/>
      <dgm:t>
        <a:bodyPr/>
        <a:lstStyle/>
        <a:p>
          <a:r>
            <a:rPr lang="de-DE" dirty="0"/>
            <a:t>TEN</a:t>
          </a:r>
        </a:p>
      </dgm:t>
    </dgm:pt>
    <dgm:pt modelId="{69A21C79-2697-49F3-A453-C8E40B72DF8C}" type="parTrans" cxnId="{89A61E26-2A5B-45CD-9423-4D80AF2259B0}">
      <dgm:prSet/>
      <dgm:spPr/>
      <dgm:t>
        <a:bodyPr/>
        <a:lstStyle/>
        <a:p>
          <a:endParaRPr lang="de-DE"/>
        </a:p>
      </dgm:t>
    </dgm:pt>
    <dgm:pt modelId="{E7D20154-1EC3-402E-9D7B-C9AAAD5C9994}" type="sibTrans" cxnId="{89A61E26-2A5B-45CD-9423-4D80AF2259B0}">
      <dgm:prSet/>
      <dgm:spPr/>
      <dgm:t>
        <a:bodyPr/>
        <a:lstStyle/>
        <a:p>
          <a:endParaRPr lang="de-DE"/>
        </a:p>
      </dgm:t>
    </dgm:pt>
    <dgm:pt modelId="{F82AF367-9EA9-4D41-9B4B-E6FBC535392C}">
      <dgm:prSet/>
      <dgm:spPr/>
      <dgm:t>
        <a:bodyPr/>
        <a:lstStyle/>
        <a:p>
          <a:r>
            <a:rPr lang="de-DE" dirty="0"/>
            <a:t>Edge Deletion</a:t>
          </a:r>
        </a:p>
      </dgm:t>
    </dgm:pt>
    <dgm:pt modelId="{8FBFE909-95FE-48B8-B0B9-DF1706395D15}" type="parTrans" cxnId="{D7E4EBD4-E9F6-4C1A-B49F-2265D4B96E18}">
      <dgm:prSet/>
      <dgm:spPr/>
      <dgm:t>
        <a:bodyPr/>
        <a:lstStyle/>
        <a:p>
          <a:endParaRPr lang="de-DE"/>
        </a:p>
      </dgm:t>
    </dgm:pt>
    <dgm:pt modelId="{1017599B-9893-42AF-87D9-D61CEA667060}" type="sibTrans" cxnId="{D7E4EBD4-E9F6-4C1A-B49F-2265D4B96E18}">
      <dgm:prSet/>
      <dgm:spPr/>
      <dgm:t>
        <a:bodyPr/>
        <a:lstStyle/>
        <a:p>
          <a:endParaRPr lang="de-DE"/>
        </a:p>
      </dgm:t>
    </dgm:pt>
    <dgm:pt modelId="{826CC039-4BC8-42B3-B51A-FA6F76DB731A}" type="pres">
      <dgm:prSet presAssocID="{BBFEAF2D-2C6D-4A6A-9763-180D6C1DF9E0}" presName="Name0" presStyleCnt="0">
        <dgm:presLayoutVars>
          <dgm:dir/>
          <dgm:resizeHandles val="exact"/>
        </dgm:presLayoutVars>
      </dgm:prSet>
      <dgm:spPr/>
    </dgm:pt>
    <dgm:pt modelId="{85D8AC64-583D-4100-BA8C-B8BC509B2B5C}" type="pres">
      <dgm:prSet presAssocID="{BBFEAF2D-2C6D-4A6A-9763-180D6C1DF9E0}" presName="arrow" presStyleLbl="bgShp" presStyleIdx="0" presStyleCnt="1"/>
      <dgm:spPr/>
    </dgm:pt>
    <dgm:pt modelId="{ECDA2C7D-6511-44F4-9D3A-36F4D13513C5}" type="pres">
      <dgm:prSet presAssocID="{BBFEAF2D-2C6D-4A6A-9763-180D6C1DF9E0}" presName="points" presStyleCnt="0"/>
      <dgm:spPr/>
    </dgm:pt>
    <dgm:pt modelId="{608C2F5C-E6F7-41B4-938B-63B958CF869C}" type="pres">
      <dgm:prSet presAssocID="{5A390DFB-3121-4088-A8DF-A15D01F6ABE2}" presName="compositeA" presStyleCnt="0"/>
      <dgm:spPr/>
    </dgm:pt>
    <dgm:pt modelId="{56EA7628-DC17-43FF-A14C-33DC578B6B52}" type="pres">
      <dgm:prSet presAssocID="{5A390DFB-3121-4088-A8DF-A15D01F6ABE2}" presName="textA" presStyleLbl="revTx" presStyleIdx="0" presStyleCnt="3">
        <dgm:presLayoutVars>
          <dgm:bulletEnabled val="1"/>
        </dgm:presLayoutVars>
      </dgm:prSet>
      <dgm:spPr/>
    </dgm:pt>
    <dgm:pt modelId="{38EF4533-0C0E-4B4B-AD60-A7312CD3D985}" type="pres">
      <dgm:prSet presAssocID="{5A390DFB-3121-4088-A8DF-A15D01F6ABE2}" presName="circleA" presStyleLbl="node1" presStyleIdx="0" presStyleCnt="3"/>
      <dgm:spPr/>
    </dgm:pt>
    <dgm:pt modelId="{C8EA3184-4A73-460F-BC0F-51F0EE89E2FC}" type="pres">
      <dgm:prSet presAssocID="{5A390DFB-3121-4088-A8DF-A15D01F6ABE2}" presName="spaceA" presStyleCnt="0"/>
      <dgm:spPr/>
    </dgm:pt>
    <dgm:pt modelId="{3F8B1CC9-C7DF-4D93-8C24-0C3810AFAF4F}" type="pres">
      <dgm:prSet presAssocID="{678B8664-8F61-48F4-BBF0-6BDAF83B5F71}" presName="space" presStyleCnt="0"/>
      <dgm:spPr/>
    </dgm:pt>
    <dgm:pt modelId="{1A304624-61C2-415E-A692-29970186061C}" type="pres">
      <dgm:prSet presAssocID="{4E92F4FB-EAD5-4BE7-94C1-BD34CEE7C8D1}" presName="compositeB" presStyleCnt="0"/>
      <dgm:spPr/>
    </dgm:pt>
    <dgm:pt modelId="{D12A10E0-AD6E-4C65-9208-E7340FC594C7}" type="pres">
      <dgm:prSet presAssocID="{4E92F4FB-EAD5-4BE7-94C1-BD34CEE7C8D1}" presName="textB" presStyleLbl="revTx" presStyleIdx="1" presStyleCnt="3">
        <dgm:presLayoutVars>
          <dgm:bulletEnabled val="1"/>
        </dgm:presLayoutVars>
      </dgm:prSet>
      <dgm:spPr/>
    </dgm:pt>
    <dgm:pt modelId="{8C4BD635-0D1A-4533-A82D-AC977D6A0A49}" type="pres">
      <dgm:prSet presAssocID="{4E92F4FB-EAD5-4BE7-94C1-BD34CEE7C8D1}" presName="circleB" presStyleLbl="node1" presStyleIdx="1" presStyleCnt="3"/>
      <dgm:spPr/>
    </dgm:pt>
    <dgm:pt modelId="{6DF05FB3-A90A-41FA-A629-4E06DB1298E5}" type="pres">
      <dgm:prSet presAssocID="{4E92F4FB-EAD5-4BE7-94C1-BD34CEE7C8D1}" presName="spaceB" presStyleCnt="0"/>
      <dgm:spPr/>
    </dgm:pt>
    <dgm:pt modelId="{9F7E5AAE-31F4-42BF-AA2F-55F5CB2CE43A}" type="pres">
      <dgm:prSet presAssocID="{47B0C475-72DF-4780-AC7A-42835AB96E2E}" presName="space" presStyleCnt="0"/>
      <dgm:spPr/>
    </dgm:pt>
    <dgm:pt modelId="{83DC1183-A24D-4FC1-9BCB-EBB74F9F796E}" type="pres">
      <dgm:prSet presAssocID="{7AAD100A-A679-433B-A577-5361DFE4FEEF}" presName="compositeA" presStyleCnt="0"/>
      <dgm:spPr/>
    </dgm:pt>
    <dgm:pt modelId="{F6AB8960-D66D-45BB-8454-7045656A4D13}" type="pres">
      <dgm:prSet presAssocID="{7AAD100A-A679-433B-A577-5361DFE4FEEF}" presName="textA" presStyleLbl="revTx" presStyleIdx="2" presStyleCnt="3">
        <dgm:presLayoutVars>
          <dgm:bulletEnabled val="1"/>
        </dgm:presLayoutVars>
      </dgm:prSet>
      <dgm:spPr/>
    </dgm:pt>
    <dgm:pt modelId="{7EEC6F5D-8423-4151-936D-226AC1D5AACB}" type="pres">
      <dgm:prSet presAssocID="{7AAD100A-A679-433B-A577-5361DFE4FEEF}" presName="circleA" presStyleLbl="node1" presStyleIdx="2" presStyleCnt="3"/>
      <dgm:spPr/>
    </dgm:pt>
    <dgm:pt modelId="{294C0974-B5B2-4784-A05B-FD1534475692}" type="pres">
      <dgm:prSet presAssocID="{7AAD100A-A679-433B-A577-5361DFE4FEEF}" presName="spaceA" presStyleCnt="0"/>
      <dgm:spPr/>
    </dgm:pt>
  </dgm:ptLst>
  <dgm:cxnLst>
    <dgm:cxn modelId="{DF289906-6EB8-4A60-B8FA-D155AF5BC995}" srcId="{BBFEAF2D-2C6D-4A6A-9763-180D6C1DF9E0}" destId="{7AAD100A-A679-433B-A577-5361DFE4FEEF}" srcOrd="2" destOrd="0" parTransId="{CD8BF174-4002-4219-90F0-09DD956A087D}" sibTransId="{C81ED809-B534-4AF4-876E-4E5549F2A650}"/>
    <dgm:cxn modelId="{CB657413-32D3-48E8-8528-BBE9FB35989C}" srcId="{7AAD100A-A679-433B-A577-5361DFE4FEEF}" destId="{687F47BF-6A6F-4D0B-AB37-EF6B9D826258}" srcOrd="0" destOrd="0" parTransId="{9C80CF5F-AA98-4A0F-A760-DC80A4BF65B8}" sibTransId="{3D0F7CFC-9369-4F91-98D9-20A4E9CAC052}"/>
    <dgm:cxn modelId="{93675519-4CC7-4334-8552-02D81852ECEE}" type="presOf" srcId="{F82AF367-9EA9-4D41-9B4B-E6FBC535392C}" destId="{F6AB8960-D66D-45BB-8454-7045656A4D13}" srcOrd="0" destOrd="3" presId="urn:microsoft.com/office/officeart/2005/8/layout/hProcess11"/>
    <dgm:cxn modelId="{DCAC421D-ED7B-464C-BA1B-0AE85CC2DC76}" srcId="{BBFEAF2D-2C6D-4A6A-9763-180D6C1DF9E0}" destId="{4E92F4FB-EAD5-4BE7-94C1-BD34CEE7C8D1}" srcOrd="1" destOrd="0" parTransId="{0CBEFDC1-FAA3-4173-BFE0-C3C926AF50F5}" sibTransId="{47B0C475-72DF-4780-AC7A-42835AB96E2E}"/>
    <dgm:cxn modelId="{89A61E26-2A5B-45CD-9423-4D80AF2259B0}" srcId="{7AAD100A-A679-433B-A577-5361DFE4FEEF}" destId="{E17AF862-0B6F-47C3-85D3-D0F34A60B05F}" srcOrd="1" destOrd="0" parTransId="{69A21C79-2697-49F3-A453-C8E40B72DF8C}" sibTransId="{E7D20154-1EC3-402E-9D7B-C9AAAD5C9994}"/>
    <dgm:cxn modelId="{0DD4052F-E5A1-462D-9546-D10E4274FDB5}" type="presOf" srcId="{82576968-A270-4205-BC93-6C9B941FF0F9}" destId="{56EA7628-DC17-43FF-A14C-33DC578B6B52}" srcOrd="0" destOrd="1" presId="urn:microsoft.com/office/officeart/2005/8/layout/hProcess11"/>
    <dgm:cxn modelId="{1ED41944-30E0-4CE1-A07D-64092FF746D9}" type="presOf" srcId="{E17AF862-0B6F-47C3-85D3-D0F34A60B05F}" destId="{F6AB8960-D66D-45BB-8454-7045656A4D13}" srcOrd="0" destOrd="2" presId="urn:microsoft.com/office/officeart/2005/8/layout/hProcess11"/>
    <dgm:cxn modelId="{0976EF76-6BF7-4360-9AAD-059A5CA912F1}" type="presOf" srcId="{687F47BF-6A6F-4D0B-AB37-EF6B9D826258}" destId="{F6AB8960-D66D-45BB-8454-7045656A4D13}" srcOrd="0" destOrd="1" presId="urn:microsoft.com/office/officeart/2005/8/layout/hProcess11"/>
    <dgm:cxn modelId="{A4A36E79-0C84-4DF0-AD31-7BA048E6FE98}" type="presOf" srcId="{C2666DB8-B2BB-45CC-9388-ACF929EF89DD}" destId="{D12A10E0-AD6E-4C65-9208-E7340FC594C7}" srcOrd="0" destOrd="1" presId="urn:microsoft.com/office/officeart/2005/8/layout/hProcess11"/>
    <dgm:cxn modelId="{CE4C635A-D423-49FF-B688-FE2B8D328156}" type="presOf" srcId="{BBFEAF2D-2C6D-4A6A-9763-180D6C1DF9E0}" destId="{826CC039-4BC8-42B3-B51A-FA6F76DB731A}" srcOrd="0" destOrd="0" presId="urn:microsoft.com/office/officeart/2005/8/layout/hProcess11"/>
    <dgm:cxn modelId="{4E3C2D8D-3C86-4E5C-AF9F-66B49F21CD49}" type="presOf" srcId="{4E92F4FB-EAD5-4BE7-94C1-BD34CEE7C8D1}" destId="{D12A10E0-AD6E-4C65-9208-E7340FC594C7}" srcOrd="0" destOrd="0" presId="urn:microsoft.com/office/officeart/2005/8/layout/hProcess11"/>
    <dgm:cxn modelId="{D974048F-04C9-4EBF-A1A4-A0A19CB4954F}" type="presOf" srcId="{5A390DFB-3121-4088-A8DF-A15D01F6ABE2}" destId="{56EA7628-DC17-43FF-A14C-33DC578B6B52}" srcOrd="0" destOrd="0" presId="urn:microsoft.com/office/officeart/2005/8/layout/hProcess11"/>
    <dgm:cxn modelId="{3248B08F-DAA3-4061-AE03-1DA59CE78392}" srcId="{4E92F4FB-EAD5-4BE7-94C1-BD34CEE7C8D1}" destId="{C2666DB8-B2BB-45CC-9388-ACF929EF89DD}" srcOrd="0" destOrd="0" parTransId="{DB4F65C0-21BD-4FB8-9F83-8A3031E7D7BE}" sibTransId="{49A45D92-2273-4B57-827C-88C45193DB18}"/>
    <dgm:cxn modelId="{6A932B9D-AE1C-43A1-8223-123707BB5ADA}" type="presOf" srcId="{7AAD100A-A679-433B-A577-5361DFE4FEEF}" destId="{F6AB8960-D66D-45BB-8454-7045656A4D13}" srcOrd="0" destOrd="0" presId="urn:microsoft.com/office/officeart/2005/8/layout/hProcess11"/>
    <dgm:cxn modelId="{D58F61C1-456C-48A1-A75E-5DA563FC80E7}" srcId="{BBFEAF2D-2C6D-4A6A-9763-180D6C1DF9E0}" destId="{5A390DFB-3121-4088-A8DF-A15D01F6ABE2}" srcOrd="0" destOrd="0" parTransId="{081FD20C-97B6-43E2-87D8-57379F017D8A}" sibTransId="{678B8664-8F61-48F4-BBF0-6BDAF83B5F71}"/>
    <dgm:cxn modelId="{A74DC6C9-850E-47B0-990B-0D1DE4D518AC}" srcId="{5A390DFB-3121-4088-A8DF-A15D01F6ABE2}" destId="{82576968-A270-4205-BC93-6C9B941FF0F9}" srcOrd="0" destOrd="0" parTransId="{A4A094B7-A04E-4E20-9B97-EB1FFD47BA29}" sibTransId="{BD72416E-356B-4BF6-BBAF-3FF5F23AF6B7}"/>
    <dgm:cxn modelId="{D7E4EBD4-E9F6-4C1A-B49F-2265D4B96E18}" srcId="{E17AF862-0B6F-47C3-85D3-D0F34A60B05F}" destId="{F82AF367-9EA9-4D41-9B4B-E6FBC535392C}" srcOrd="0" destOrd="0" parTransId="{8FBFE909-95FE-48B8-B0B9-DF1706395D15}" sibTransId="{1017599B-9893-42AF-87D9-D61CEA667060}"/>
    <dgm:cxn modelId="{9F1A3E03-0824-48EA-94A5-2CC3515A2949}" type="presParOf" srcId="{826CC039-4BC8-42B3-B51A-FA6F76DB731A}" destId="{85D8AC64-583D-4100-BA8C-B8BC509B2B5C}" srcOrd="0" destOrd="0" presId="urn:microsoft.com/office/officeart/2005/8/layout/hProcess11"/>
    <dgm:cxn modelId="{33ADB495-4219-436B-AA51-CB0C8CFEEF7C}" type="presParOf" srcId="{826CC039-4BC8-42B3-B51A-FA6F76DB731A}" destId="{ECDA2C7D-6511-44F4-9D3A-36F4D13513C5}" srcOrd="1" destOrd="0" presId="urn:microsoft.com/office/officeart/2005/8/layout/hProcess11"/>
    <dgm:cxn modelId="{544377EF-A306-46DB-82BA-C36E43B634CC}" type="presParOf" srcId="{ECDA2C7D-6511-44F4-9D3A-36F4D13513C5}" destId="{608C2F5C-E6F7-41B4-938B-63B958CF869C}" srcOrd="0" destOrd="0" presId="urn:microsoft.com/office/officeart/2005/8/layout/hProcess11"/>
    <dgm:cxn modelId="{D28F2288-24B7-4BB5-82FE-981347E77AB8}" type="presParOf" srcId="{608C2F5C-E6F7-41B4-938B-63B958CF869C}" destId="{56EA7628-DC17-43FF-A14C-33DC578B6B52}" srcOrd="0" destOrd="0" presId="urn:microsoft.com/office/officeart/2005/8/layout/hProcess11"/>
    <dgm:cxn modelId="{8B28BB1D-001A-4FE1-BD97-49E154659CFD}" type="presParOf" srcId="{608C2F5C-E6F7-41B4-938B-63B958CF869C}" destId="{38EF4533-0C0E-4B4B-AD60-A7312CD3D985}" srcOrd="1" destOrd="0" presId="urn:microsoft.com/office/officeart/2005/8/layout/hProcess11"/>
    <dgm:cxn modelId="{8CCF9612-7960-4192-8A82-E8DF393A3E80}" type="presParOf" srcId="{608C2F5C-E6F7-41B4-938B-63B958CF869C}" destId="{C8EA3184-4A73-460F-BC0F-51F0EE89E2FC}" srcOrd="2" destOrd="0" presId="urn:microsoft.com/office/officeart/2005/8/layout/hProcess11"/>
    <dgm:cxn modelId="{805DDB6E-8EBE-4DDC-A800-C5FE02E3D7D5}" type="presParOf" srcId="{ECDA2C7D-6511-44F4-9D3A-36F4D13513C5}" destId="{3F8B1CC9-C7DF-4D93-8C24-0C3810AFAF4F}" srcOrd="1" destOrd="0" presId="urn:microsoft.com/office/officeart/2005/8/layout/hProcess11"/>
    <dgm:cxn modelId="{515F3D59-756E-4ED3-B707-1317277A1F98}" type="presParOf" srcId="{ECDA2C7D-6511-44F4-9D3A-36F4D13513C5}" destId="{1A304624-61C2-415E-A692-29970186061C}" srcOrd="2" destOrd="0" presId="urn:microsoft.com/office/officeart/2005/8/layout/hProcess11"/>
    <dgm:cxn modelId="{90AA1D5B-EF09-4103-96A3-290E0E826FDE}" type="presParOf" srcId="{1A304624-61C2-415E-A692-29970186061C}" destId="{D12A10E0-AD6E-4C65-9208-E7340FC594C7}" srcOrd="0" destOrd="0" presId="urn:microsoft.com/office/officeart/2005/8/layout/hProcess11"/>
    <dgm:cxn modelId="{E02F4FD3-7B14-4F3A-A0A2-59E71BE26731}" type="presParOf" srcId="{1A304624-61C2-415E-A692-29970186061C}" destId="{8C4BD635-0D1A-4533-A82D-AC977D6A0A49}" srcOrd="1" destOrd="0" presId="urn:microsoft.com/office/officeart/2005/8/layout/hProcess11"/>
    <dgm:cxn modelId="{61CEF05C-6FEB-4583-91EE-74716C1E16D1}" type="presParOf" srcId="{1A304624-61C2-415E-A692-29970186061C}" destId="{6DF05FB3-A90A-41FA-A629-4E06DB1298E5}" srcOrd="2" destOrd="0" presId="urn:microsoft.com/office/officeart/2005/8/layout/hProcess11"/>
    <dgm:cxn modelId="{6A4DDAE7-8827-4ED5-8A00-50A09ACE6740}" type="presParOf" srcId="{ECDA2C7D-6511-44F4-9D3A-36F4D13513C5}" destId="{9F7E5AAE-31F4-42BF-AA2F-55F5CB2CE43A}" srcOrd="3" destOrd="0" presId="urn:microsoft.com/office/officeart/2005/8/layout/hProcess11"/>
    <dgm:cxn modelId="{F695F76A-455D-4AD7-9A7B-7A7D3AB6A01E}" type="presParOf" srcId="{ECDA2C7D-6511-44F4-9D3A-36F4D13513C5}" destId="{83DC1183-A24D-4FC1-9BCB-EBB74F9F796E}" srcOrd="4" destOrd="0" presId="urn:microsoft.com/office/officeart/2005/8/layout/hProcess11"/>
    <dgm:cxn modelId="{BDA712D3-773C-4D3C-B1E2-521E7785BBEB}" type="presParOf" srcId="{83DC1183-A24D-4FC1-9BCB-EBB74F9F796E}" destId="{F6AB8960-D66D-45BB-8454-7045656A4D13}" srcOrd="0" destOrd="0" presId="urn:microsoft.com/office/officeart/2005/8/layout/hProcess11"/>
    <dgm:cxn modelId="{40D3DC52-A2ED-46D5-8B9D-D585C13A1135}" type="presParOf" srcId="{83DC1183-A24D-4FC1-9BCB-EBB74F9F796E}" destId="{7EEC6F5D-8423-4151-936D-226AC1D5AACB}" srcOrd="1" destOrd="0" presId="urn:microsoft.com/office/officeart/2005/8/layout/hProcess11"/>
    <dgm:cxn modelId="{6EBB3498-274D-4561-9474-DB0E9CB1A366}" type="presParOf" srcId="{83DC1183-A24D-4FC1-9BCB-EBB74F9F796E}" destId="{294C0974-B5B2-4784-A05B-FD153447569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8AC64-583D-4100-BA8C-B8BC509B2B5C}">
      <dsp:nvSpPr>
        <dsp:cNvPr id="0" name=""/>
        <dsp:cNvSpPr/>
      </dsp:nvSpPr>
      <dsp:spPr>
        <a:xfrm>
          <a:off x="0" y="1090953"/>
          <a:ext cx="10554574" cy="1454604"/>
        </a:xfrm>
        <a:prstGeom prst="notched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A7628-DC17-43FF-A14C-33DC578B6B52}">
      <dsp:nvSpPr>
        <dsp:cNvPr id="0" name=""/>
        <dsp:cNvSpPr/>
      </dsp:nvSpPr>
      <dsp:spPr>
        <a:xfrm>
          <a:off x="4638" y="0"/>
          <a:ext cx="3061238" cy="1454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Motivation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Goal</a:t>
          </a:r>
        </a:p>
      </dsp:txBody>
      <dsp:txXfrm>
        <a:off x="4638" y="0"/>
        <a:ext cx="3061238" cy="1454604"/>
      </dsp:txXfrm>
    </dsp:sp>
    <dsp:sp modelId="{38EF4533-0C0E-4B4B-AD60-A7312CD3D985}">
      <dsp:nvSpPr>
        <dsp:cNvPr id="0" name=""/>
        <dsp:cNvSpPr/>
      </dsp:nvSpPr>
      <dsp:spPr>
        <a:xfrm>
          <a:off x="1353432" y="1636429"/>
          <a:ext cx="363651" cy="363651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A10E0-AD6E-4C65-9208-E7340FC594C7}">
      <dsp:nvSpPr>
        <dsp:cNvPr id="0" name=""/>
        <dsp:cNvSpPr/>
      </dsp:nvSpPr>
      <dsp:spPr>
        <a:xfrm>
          <a:off x="3218938" y="2181906"/>
          <a:ext cx="3061238" cy="1454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Train Timetabling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ATP</a:t>
          </a:r>
        </a:p>
      </dsp:txBody>
      <dsp:txXfrm>
        <a:off x="3218938" y="2181906"/>
        <a:ext cx="3061238" cy="1454604"/>
      </dsp:txXfrm>
    </dsp:sp>
    <dsp:sp modelId="{8C4BD635-0D1A-4533-A82D-AC977D6A0A49}">
      <dsp:nvSpPr>
        <dsp:cNvPr id="0" name=""/>
        <dsp:cNvSpPr/>
      </dsp:nvSpPr>
      <dsp:spPr>
        <a:xfrm>
          <a:off x="4567732" y="1636429"/>
          <a:ext cx="363651" cy="363651"/>
        </a:xfrm>
        <a:prstGeom prst="ellipse">
          <a:avLst/>
        </a:prstGeom>
        <a:solidFill>
          <a:schemeClr val="accent1">
            <a:shade val="50000"/>
            <a:hueOff val="271754"/>
            <a:satOff val="-15199"/>
            <a:lumOff val="302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B8960-D66D-45BB-8454-7045656A4D13}">
      <dsp:nvSpPr>
        <dsp:cNvPr id="0" name=""/>
        <dsp:cNvSpPr/>
      </dsp:nvSpPr>
      <dsp:spPr>
        <a:xfrm>
          <a:off x="6433239" y="0"/>
          <a:ext cx="3061238" cy="1454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Two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/>
            <a:t>MIP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TEN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Edge Deletion</a:t>
          </a:r>
        </a:p>
      </dsp:txBody>
      <dsp:txXfrm>
        <a:off x="6433239" y="0"/>
        <a:ext cx="3061238" cy="1454604"/>
      </dsp:txXfrm>
    </dsp:sp>
    <dsp:sp modelId="{7EEC6F5D-8423-4151-936D-226AC1D5AACB}">
      <dsp:nvSpPr>
        <dsp:cNvPr id="0" name=""/>
        <dsp:cNvSpPr/>
      </dsp:nvSpPr>
      <dsp:spPr>
        <a:xfrm>
          <a:off x="7782033" y="1636429"/>
          <a:ext cx="363651" cy="363651"/>
        </a:xfrm>
        <a:prstGeom prst="ellipse">
          <a:avLst/>
        </a:prstGeom>
        <a:solidFill>
          <a:schemeClr val="accent1">
            <a:shade val="50000"/>
            <a:hueOff val="271754"/>
            <a:satOff val="-15199"/>
            <a:lumOff val="302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703F1FC-EEB1-97E9-A96F-293FCC51B3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6B9C4E-9F9A-66DF-CED2-24D9959393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F5143-867A-461D-8097-0B2279ABB60E}" type="datetimeFigureOut">
              <a:rPr lang="de-DE" smtClean="0"/>
              <a:t>17.01.2023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0007EC-E02A-0A2E-8799-1DE28BC0E8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FCB26A-9DAB-BC01-2AE1-F46A53AE4B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3162-9A40-4C51-8D1A-C44A75CAEC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597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1:43:1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1 24575,'-1'2'0,"1"1"0,-1-1 0,0 1 0,0-1 0,0 1 0,0-1 0,0 0 0,-1 1 0,1-1 0,-1 0 0,1 0 0,-1 0 0,0 0 0,0-1 0,-3 4 0,-37 26 0,33-25 0,-49 33 0,-1-2 0,-2-2 0,-115 45 0,109-56 0,0 3 0,2 3 0,1 3 0,-83 56 0,145-88 0,1-1 0,-1 1 0,0 0 0,1 0 0,-1 1 0,1-1 0,-1 0 0,1 0 0,0 1 0,-1-1 0,1 1 0,0-1 0,0 1 0,0 0 0,0-1 0,0 1 0,1 0 0,-1-1 0,0 1 0,1 0 0,0 0 0,-1 0 0,1 0 0,0 0 0,0-1 0,0 1 0,0 4 0,2-4 0,-1 0 0,1 0 0,-1-1 0,1 1 0,0 0 0,0-1 0,0 1 0,0-1 0,0 0 0,0 1 0,0-1 0,0 0 0,1 0 0,-1 0 0,0-1 0,1 1 0,-1-1 0,0 1 0,1-1 0,-1 0 0,3 0 0,77 6 0,125-8 0,-67-2 0,-35-1 0,161-29 0,-165 17 0,179-5 0,-272 22 0,-6 0 0,1 1 0,0-1 0,0 0 0,0 0 0,0 0 0,0-1 0,0 1 0,0-1 0,0 1 0,-1-1 0,1 0 0,0 0 0,0 0 0,-1 0 0,4-3 0,-6 4 0,0 0 0,0-1 0,0 1 0,0-1 0,-1 1 0,1 0 0,0-1 0,0 1 0,0 0 0,0-1 0,0 1 0,-1 0 0,1-1 0,0 1 0,0 0 0,-1-1 0,1 1 0,0 0 0,0-1 0,-1 1 0,1 0 0,0 0 0,-1 0 0,1-1 0,0 1 0,-1 0 0,1 0 0,0 0 0,-1 0 0,1 0 0,-1-1 0,1 1 0,0 0 0,-1 0 0,1 0 0,-1 0 0,1 0 0,0 0 0,-1 1 0,-18-5 0,5 3 0,0 1 0,-1 1 0,1 0 0,0 1 0,0 1 0,1 0 0,-24 8 0,-92 43 0,116-48 0,1 0 0,-1 1 0,1 0 0,1 1 0,-1 1 0,1 0 0,1 0 0,0 1 0,0 0 0,1 1 0,0 0 0,1 0 0,-7 13 0,14-23 0,1 0 0,-1 0 0,1 0 0,-1 0 0,1 0 0,-1 0 0,1 0 0,0 0 0,-1 0 0,1 0 0,0 0 0,0 0 0,0 0 0,0 0 0,0 0 0,0 0 0,0 0 0,0 0 0,1 0 0,-1 0 0,0 0 0,1 0 0,-1 0 0,0 0 0,1 0 0,-1 0 0,2 2 0,0-2 0,0 1 0,0-1 0,0 0 0,0 1 0,0-1 0,0 0 0,0 0 0,1 0 0,-1-1 0,0 1 0,1 0 0,2-1 0,12 2 0,0-1 0,34-1 0,-38-1 0,78-2 0,248 4 0,-337-1 0,1 0 0,-1 0 0,0 0 0,1 1 0,-1-1 0,1 1 0,-1-1 0,0 1 0,1 0 0,-1 0 0,0 0 0,0 0 0,0 0 0,0 1 0,0-1 0,0 0 0,0 1 0,0 0 0,0-1 0,-1 1 0,1 0 0,-1 0 0,1 0 0,-1 0 0,0 0 0,0 1 0,2 2 0,-3-2 0,0-1 0,0 0 0,0 1 0,0-1 0,-1 0 0,1 1 0,0-1 0,-1 0 0,0 0 0,1 1 0,-1-1 0,0 0 0,0 0 0,-1 0 0,1 0 0,0 0 0,-1 0 0,1 0 0,-1-1 0,1 1 0,-1-1 0,0 1 0,0-1 0,0 1 0,0-1 0,0 0 0,0 0 0,-4 2 0,-163 71 0,125-58 0,1 2 0,0 2 0,2 2 0,-61 42 0,83-50 0,1 0 0,1 1 0,1 1 0,0 1 0,-19 26 0,34-42 0,0 0 0,0 0 0,0 1 0,0-1 0,0 1 0,0-1 0,0 1 0,1-1 0,-1 1 0,0-1 0,1 1 0,-1 0 0,1-1 0,0 1 0,-1 3 0,2-4 0,0 0 0,0 0 0,0-1 0,0 1 0,0 0 0,0 0 0,1-1 0,-1 1 0,0-1 0,0 1 0,0-1 0,1 1 0,-1-1 0,0 0 0,0 1 0,1-1 0,-1 0 0,0 0 0,1 0 0,-1 0 0,0 0 0,2-1 0,265 0 0,31 1 0,-296 0 0,0 0 0,0 0 0,1 0 0,-1 1 0,0-1 0,0 1 0,0 0 0,0 0 0,0 0 0,-1 0 0,1 1 0,0-1 0,0 1 0,-1-1 0,1 1 0,-1 0 0,1 0 0,-1 0 0,0 1 0,0-1 0,0 0 0,0 1 0,0-1 0,-1 1 0,1 0 0,-1 0 0,0 0 0,0-1 0,1 1 0,-2 0 0,1 0 0,0 0 0,-1 1 0,1-1 0,-1 0 0,0 0 0,0 0 0,0 0 0,-1 0 0,1 0 0,-1 0 0,0 0 0,1 0 0,-1 0 0,-1 0 0,1 0 0,0 0 0,-1 0 0,1-1 0,-1 1 0,0-1 0,0 1 0,0-1 0,0 0 0,0 1 0,-1-1 0,-2 2 0,-68 48-1365,60-41-5461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9:50:53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24575,'1723'0'0,"-1717"0"0,0 0 0,0 0 0,0 1 0,0 0 0,0 0 0,10 3 0,-15-4 0,0 1 0,-1-1 0,1 0 0,0 1 0,-1-1 0,1 1 0,0-1 0,-1 1 0,1 0 0,0-1 0,-1 1 0,1-1 0,-1 1 0,1 0 0,-1 0 0,0-1 0,1 1 0,-1 0 0,0 0 0,1-1 0,-1 2 0,0 0 0,0 0 0,0 0 0,0-1 0,0 1 0,-1 0 0,1 0 0,-1-1 0,1 1 0,-1 0 0,0-1 0,0 1 0,0-1 0,0 1 0,-1 2 0,-75 92 0,54-70 0,1 1 0,1 1 0,2 2 0,-17 31 0,-25 72 0,-10 20 0,56-122 0,-2 0 0,-37 52 0,41-62 0,1 1 0,1 0 0,-9 27 0,-23 45 0,29-72 0,2 0 0,0 1 0,1 0 0,2 1 0,-11 37 0,-35 109 0,40-111 0,-3-1 0,-25 59 0,-40 72 0,82-186 0,0-1 0,0 1 0,0 0 0,-1-1 0,1 1 0,-1-1 0,1 1 0,-1-1 0,0 0 0,0 0 0,0 1 0,0-1 0,-1-1 0,1 1 0,0 0 0,-1-1 0,1 1 0,-1-1 0,0 1 0,1-1 0,-1 0 0,0 0 0,0-1 0,0 1 0,0-1 0,1 1 0,-1-1 0,0 0 0,0 0 0,0 0 0,0 0 0,0-1 0,0 1 0,0-1 0,0 0 0,1 1 0,-1-1 0,0-1 0,0 1 0,1 0 0,-1-1 0,-3-2 0,-12-7 0,0-2 0,0 0 0,2-1 0,-25-26 0,30 29 0,-136-159 0,146 169 0,-17-23 0,0-1 0,2 0 0,1-1 0,1-1 0,2 0 0,-12-34 0,7 20 0,-31-56 0,11 26 0,31 61 0,0 0 0,0 1 0,-1 0 0,-11-11 0,9 10 0,1 1 0,0-2 0,-9-13 0,-55-129 0,34 66 0,31 68 0,0 1 0,-1 0 0,-1 0 0,-1 1 0,-12-16 0,17 25 0,0 1 0,1-1 0,0 0 0,0-1 0,1 1 0,0-1 0,0 1 0,1-1 0,0 0 0,1 0 0,-1-11 0,0-17 0,5-55 0,0 28 0,-1 10-117,-3-77 364,0 116-460,-1 0-1,-1 1 0,0-1 1,0 1-1,-2-1 1,-8-20-1,4 20-6612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9:50:59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24575,'-8'8'0,"4"-5"0,0 1 0,1-1 0,-1 1 0,0 0 0,1 1 0,0-1 0,0 0 0,0 1 0,1 0 0,0-1 0,-1 1 0,2 0 0,-1 0 0,-2 10 0,-17 139 0,20-150 0,0-1 0,1 1 0,-1 0 0,1-1 0,0 1 0,0 0 0,1-1 0,-1 1 0,1 0 0,1 4 0,-2-7 0,0-1 0,0 1 0,1-1 0,-1 1 0,0-1 0,0 1 0,1-1 0,-1 1 0,1-1 0,-1 1 0,0-1 0,1 0 0,-1 1 0,1-1 0,-1 0 0,1 1 0,-1-1 0,1 0 0,-1 0 0,1 1 0,-1-1 0,1 0 0,0 0 0,-1 0 0,2 0 0,0 0 0,-1 0 0,1-1 0,0 1 0,-1-1 0,1 1 0,0-1 0,-1 0 0,1 1 0,-1-1 0,1 0 0,-1 0 0,1 0 0,1-2 0,9-8 0,0-2 0,21-25 0,-22 24 0,1 0 0,21-19 0,6 0 0,-57 45 0,9-7 0,0 0 0,1 1 0,0 0 0,0 0 0,-7 9 0,-13 18 0,-32 53 0,51-71 0,1 0 0,0 0 0,1 1 0,1 0 0,1 0 0,-7 27 0,12-42 0,0 0 0,-1 0 0,1 0 0,0 1 0,0-1 0,0 0 0,0 0 0,0 0 0,0 0 0,0 0 0,0 1 0,0-1 0,1 0 0,-1 0 0,0 0 0,1 0 0,-1 0 0,1 0 0,-1 0 0,1 0 0,0 0 0,0 1 0,0-1 0,0-1 0,0 0 0,0 1 0,0-1 0,-1 0 0,1 0 0,0 0 0,0 1 0,0-1 0,0 0 0,0 0 0,0 0 0,0-1 0,0 1 0,0 0 0,0 0 0,0 0 0,0-1 0,0 1 0,1-1 0,3-1 0,0-1 0,0 0 0,0 0 0,-1 0 0,1 0 0,-1-1 0,7-6 0,50-55 0,-38 42 0,0-1 0,36-53 0,-53 69 0,0 0 0,0 0 0,1 1 0,0 0 0,0 0 0,1 0 0,15-9 0,-23 16 0,0 0 0,0 0 0,0 0 0,0 0 0,-1 0 0,1 0 0,0 0 0,0 1 0,0-1 0,0 0 0,0 0 0,0 0 0,0 0 0,0 0 0,0 0 0,0 0 0,0 0 0,0 0 0,0 1 0,0-1 0,0 0 0,0 0 0,0 0 0,0 0 0,0 0 0,0 0 0,0 0 0,0 0 0,0 0 0,0 0 0,1 1 0,-1-1 0,0 0 0,0 0 0,0 0 0,0 0 0,0 0 0,0 0 0,0 0 0,0 0 0,0 0 0,0 0 0,0 0 0,0 0 0,0 0 0,1 0 0,-1 0 0,0 0 0,0 0 0,0 0 0,0 0 0,0 0 0,0 1 0,0-1 0,0-1 0,0 1 0,1 0 0,-1 0 0,0 0 0,0 0 0,0 0 0,0 0 0,0 0 0,0 0 0,0 0 0,0 0 0,1 0 0,-7 13 0,-9 14 0,-64 78 0,-26 37 0,102-138 0,0 1 0,0-1 0,1 1 0,0 0 0,0-1 0,0 1 0,0 0 0,1 0 0,0 0 0,0 0 0,0 0 0,1 1 0,-1-1 0,1 0 0,0 0 0,2 7 0,-1-9 0,0-1 0,0 1 0,0-1 0,0 1 0,1-1 0,-1 1 0,1-1 0,0 0 0,0 0 0,0 0 0,0 0 0,0 0 0,0-1 0,0 1 0,0 0 0,1-1 0,-1 0 0,1 1 0,-1-1 0,1 0 0,-1 0 0,1-1 0,0 1 0,0 0 0,-1-1 0,1 0 0,0 0 0,0 0 0,-1 0 0,1 0 0,3-1 0,4 1 0,-1-1 0,1-1 0,-1 1 0,1-2 0,-1 1 0,0-1 0,0 0 0,0-1 0,-1 0 0,15-10 0,0-2 0,0-2 0,24-24 0,-6 4 0,-27 25 0,-1-1 0,-1-1 0,14-20 0,27-30 0,-44 53 0,0 1 0,0-1 0,-1-1 0,12-23 0,-12 20 0,0 1 0,19-24 0,-15 29 0,-14 24 0,-14 24 0,-8-1 0,-3-2 0,-60 64 0,34-43 0,-29 48 0,50-61 0,-42 43 0,30-34 0,41-49 0,1 0 0,0 0 0,0 0 0,0 0 0,0 0 0,1 0 0,-1 1 0,1-1 0,0 0 0,0 1 0,0-1 0,1 1 0,-1 0 0,1-1 0,0 7 0,0-9 0,1 0 0,-1 0 0,1 0 0,-1 0 0,1 0 0,0-1 0,-1 1 0,1 0 0,0-1 0,0 1 0,-1 0 0,1-1 0,0 1 0,0-1 0,0 0 0,0 1 0,0-1 0,0 1 0,0-1 0,0 0 0,0 0 0,0 0 0,0 0 0,0 1 0,0-1 0,0 0 0,0-1 0,0 1 0,0 0 0,0 0 0,-1 0 0,1-1 0,2 0 0,35-11 0,-36 11 0,39-19 0,0-1 0,-2-2 0,-1-2 0,50-42 0,-30 16 0,-3-2 0,63-77 0,-101 109 0,0 0 0,-2-1 0,0 0 0,-2-2 0,12-26 0,-21 28 0,-4 22 0,-1-1 0,1 1 0,0-1 0,0 1 0,0 0 0,-1-1 0,1 1 0,0 0 0,0-1 0,-1 1 0,1 0 0,0-1 0,0 1 0,-1 0 0,1 0 0,0-1 0,-1 1 0,1 0 0,-1 0 0,1 0 0,0 0 0,-1-1 0,1 1 0,-1 0 0,1 0 0,0 0 0,-1 0 0,0 0 0,-1 0 0,0 1 0,0-1 0,0 1 0,0-1 0,0 1 0,0 0 0,0 0 0,0 0 0,1 0 0,-1 0 0,0 0 0,1 1 0,-1-1 0,0 0 0,1 1 0,-2 2 0,-37 42 0,10-10 0,1 0 0,-44 71 0,65-92 0,4-9 0,0 1 0,0 0 0,1 0 0,0 0 0,0 0 0,-2 9 0,5-14 0,0-1 0,0 1 0,0-1 0,0 1 0,0-1 0,0 1 0,1-1 0,-1 1 0,0-1 0,1 1 0,-1-1 0,1 0 0,-1 1 0,1-1 0,0 0 0,0 1 0,0-1 0,-1 0 0,1 0 0,0 0 0,1 0 0,-1 0 0,0 0 0,0 0 0,0 0 0,0 0 0,1-1 0,-1 1 0,0 0 0,1-1 0,-1 1 0,1-1 0,-1 1 0,0-1 0,1 0 0,-1 0 0,1 0 0,1 1 0,4-1 0,-1 1 0,1-1 0,-1 1 0,1-2 0,0 1 0,-1-1 0,1 0 0,-1 0 0,0-1 0,1 0 0,-1 0 0,0 0 0,0-1 0,0 0 0,-1 0 0,1-1 0,8-6 0,-3 0 0,1 0 0,-1-1 0,-1 0 0,0 0 0,0-1 0,12-21 0,-14 17 0,-1 0 0,0 0 0,5-19 0,-12 35 0,0 0 0,0 0 0,0 0 0,0-1 0,0 1 0,1 0 0,-1 0 0,0 0 0,0 0 0,0-1 0,0 1 0,0 0 0,0 0 0,0 0 0,0-1 0,0 1 0,1 0 0,-1 0 0,0 0 0,0-1 0,0 1 0,0 0 0,0 0 0,0-1 0,0 1 0,-1 0 0,1 0 0,0 0 0,0-1 0,0 1 0,0 0 0,0 0 0,0 0 0,0-1 0,0 1 0,0 0 0,-1 0 0,1 0 0,0 0 0,0 0 0,0-1 0,0 1 0,0 0 0,-1 0 0,1 0 0,0 0 0,0 0 0,0 0 0,-1 0 0,1-1 0,0 1 0,0 0 0,0 0 0,-1 0 0,1 0 0,0 0 0,0 0 0,0 0 0,-1 0 0,1 0 0,0 0 0,0 0 0,-1 0 0,1 1 0,-20 11 0,-20 22 0,3 4 0,2 3 0,1 0 0,-33 56 0,-70 146 0,135-239 0,-17 40 0,18-42 0,0 0 0,0 0 0,1 0 0,-1 0 0,1 0 0,-1 1 0,1-1 0,0 0 0,0 0 0,0 0 0,0 1 0,0-1 0,1 0 0,-1 0 0,1 0 0,-1 1 0,2 2 0,-1-4 0,0-1 0,0 1 0,0-1 0,0 1 0,0-1 0,0 0 0,0 1 0,0-1 0,0 0 0,1 0 0,-1 1 0,0-1 0,0 0 0,0 0 0,0 0 0,0 0 0,0-1 0,0 1 0,0 0 0,1 0 0,-1-1 0,0 1 0,0-1 0,0 1 0,0-1 0,0 1 0,-1-1 0,2 0 0,31-19 0,-32 20 0,22-18 0,-1 0 0,25-28 0,11-9 0,7 4 0,29-25 0,-85 67 0,1 0 0,-2-1 0,1 0 0,-1 0 0,-1-1 0,11-18 0,-18 29 0,0 0 0,0 0 0,0 0 0,1-1 0,-1 1 0,0 0 0,0 0 0,0 0 0,0 0 0,1-1 0,-1 1 0,0 0 0,0 0 0,0 0 0,0-1 0,0 1 0,0 0 0,0 0 0,1 0 0,-1-1 0,0 1 0,0 0 0,0 0 0,0-1 0,0 1 0,0 0 0,0 0 0,0 0 0,0-1 0,0 1 0,0 0 0,-1 0 0,1-1 0,0 1 0,0 0 0,0 0 0,0 0 0,0-1 0,0 1 0,0 0 0,-1 0 0,1 0 0,0 0 0,0-1 0,0 1 0,0 0 0,-1 0 0,1 0 0,0 0 0,0-1 0,-14 8 0,-16 17 0,-96 116 0,78-90 0,1 3 0,3 1 0,2 2 0,-43 78 0,80-125 0,1-2 0,0-1 0,0 1 0,1 0 0,0 0 0,-2 9 0,4-15 0,1-1 0,0 1 0,0-1 0,0 1 0,0 0 0,0-1 0,0 1 0,0 0 0,0-1 0,0 1 0,0-1 0,0 1 0,1 0 0,-1-1 0,0 1 0,0-1 0,1 1 0,-1-1 0,0 1 0,1-1 0,-1 1 0,0-1 0,1 1 0,-1-1 0,1 1 0,-1-1 0,1 1 0,1 0 0,0-1 0,0 1 0,-1-1 0,1 0 0,0 0 0,0 0 0,0 0 0,0 0 0,0 0 0,-1 0 0,1 0 0,0-1 0,0 1 0,2-2 0,19-6 0,0-1 0,-1-1 0,0-1 0,0-1 0,-1-1 0,19-15 0,57-33 0,-90 56 0,0-1 0,0 0 0,0 0 0,-1 0 0,9-12 0,-7 10 0,-24 38 0,-52 119 0,43-91 0,24-55 0,0 0 0,0 0 0,0 0 0,0 0 0,1 0 0,-1 0 0,1 0 0,0 0 0,0 4 0,6 1 0,13-14 0,-13 1 0,-1-1 0,1 1 0,-1-1 0,0 0 0,8-12 0,25-30 0,-36 47 0,0-1 0,0 1 0,-1-1 0,1 1 0,0 0 0,0 0 0,1 0 0,-1 0 0,0 0 0,0 0 0,0 1 0,1-1 0,-1 1 0,0-1 0,1 1 0,-1 0 0,0 0 0,1 0 0,-1 0 0,0 0 0,4 1 0,-5 0 0,0-1 0,0 0 0,0 1 0,0-1 0,0 1 0,0-1 0,0 1 0,0-1 0,0 1 0,0 0 0,0-1 0,0 1 0,-1 0 0,1 0 0,0 0 0,0 0 0,-1 0 0,1 0 0,-1 0 0,1 0 0,-1 0 0,1 0 0,-1 0 0,1 0 0,-1 0 0,0 0 0,0 1 0,1 2 0,-1 0 0,0 0 0,-1 0 0,1 0 0,-1 0 0,1 0 0,-1 0 0,-2 5 0,-2 3 0,0 0 0,-1 0 0,-1 0 0,-8 12 0,6-13 0,0 0 0,-2-1 0,-12 11 0,13-13 0,0 1 0,1 0 0,0 0 0,-7 11 0,35-32 0,12-17 0,-20 11-1365,-2-1-5461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9:51:00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507 2 24575,'-81'-2'0,"-93"5"0,169-3 0,-1 1 0,1 0 0,0 0 0,-1 1 0,1 0 0,0 0 0,0 0 0,0 0 0,0 1 0,0 0 0,1 0 0,-1 0 0,1 0 0,0 1 0,-6 6 0,-1 4 0,0 1 0,1-1 0,-12 25 0,14-23 0,-1 0 0,-1-1 0,-16 19 0,19-25 0,1-1 0,-1 1 0,2 0 0,-1 1 0,1 0 0,1-1 0,0 1 0,0 1 0,-2 11 0,4-15 0,0-1 0,1 0 0,0 1 0,1 0 0,-1-1 0,1 1 0,0-1 0,1 1 0,0-1 0,0 1 0,0-1 0,1 1 0,0-1 0,0 0 0,0 0 0,5 7 0,9 13 0,1-1 0,1-1 0,26 25 0,-37-42 0,0 0 0,1-1 0,0 0 0,0 0 0,1-1 0,0 0 0,-1 0 0,2-1 0,-1-1 0,0 1 0,1-1 0,-1-1 0,17 3 0,-9-4 0,0 1 0,0-2 0,-1 0 0,1-1 0,0-1 0,0 0 0,-1-2 0,0 0 0,1 0 0,-1-2 0,-1 0 0,1 0 0,-1-2 0,0 0 0,-1 0 0,0-2 0,20-16 0,-22 14 0,-2-1 0,1 0 0,-2 0 0,0-1 0,0 0 0,10-26 0,-10 18 0,-2 0 0,-1-1 0,0 1 0,-2-1 0,0-1 0,-2 1 0,0-30 0,-4 45 0,0 1 0,0 0 0,-1 0 0,0 0 0,0 0 0,-1 1 0,1-1 0,-1 1 0,-1 0 0,1 0 0,-7-6 0,-18-28 0,25 35-91,-1 0 1,1-1-1,-1 2 0,0-1 0,0 0 1,-1 1-1,0 0 0,1 1 0,-1-1 1,0 1-1,-1 0 0,-9-3 0,14 5-94,-15-6-6641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9:51:02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11 24575,'0'3'0,"-1"1"0,1 0 0,-1-1 0,1 1 0,-1 0 0,-1-1 0,1 0 0,0 1 0,-1-1 0,1 1 0,-1-1 0,0 0 0,0 0 0,-3 3 0,-40 36 0,36-35 0,0 1 0,0 0 0,-12 15 0,-15 17 0,28-33 0,1 0 0,0 1 0,1 0 0,-1 0 0,-5 11 0,12-19 0,0 0 0,0 0 0,-1 1 0,1-1 0,0 0 0,0 0 0,0 0 0,0 1 0,0-1 0,0 0 0,0 0 0,0 0 0,0 1 0,0-1 0,0 0 0,0 0 0,0 0 0,0 1 0,0-1 0,0 0 0,0 0 0,0 1 0,0-1 0,0 0 0,0 0 0,0 0 0,0 1 0,0-1 0,1 0 0,-1 0 0,0 0 0,0 0 0,0 1 0,0-1 0,0 0 0,1 0 0,-1 0 0,0 0 0,0 0 0,0 1 0,1-1 0,-1 0 0,0 0 0,0 0 0,1 0 0,14 0 0,16-7 0,-18 1 0,0-1 0,0 0 0,-1 0 0,0-1 0,0-1 0,0 0 0,14-15 0,33-24 0,-37 30 0,0 0 0,-1-2 0,31-38 0,-44 47 0,-12 10 0,-17 20 0,-111 127 0,48-58 0,67-71 0,-1-1 0,-39 26 0,47-35 0,22-23 0,-2 0 0,0 1 0,19-20 0,133-93 0,-154 122 0,0 0 0,0 1 0,1 0 0,-1 0 0,1 1 0,0 0 0,1 1 0,10-3 0,-20 6 0,0-1 0,0 1 0,1 0 0,-1 0 0,0 0 0,0 0 0,0 0 0,1 0 0,-1 0 0,0 0 0,0 0 0,1 0 0,-1 0 0,0 0 0,0 0 0,0 1 0,1-1 0,-1 0 0,0 0 0,0 0 0,0 0 0,1 0 0,-1 0 0,0 0 0,0 1 0,0-1 0,0 0 0,1 0 0,-1 0 0,0 0 0,0 1 0,0-1 0,0 0 0,0 0 0,0 0 0,0 1 0,1-1 0,-1 0 0,0 0 0,0 0 0,0 1 0,0-1 0,0 0 0,0 0 0,0 0 0,0 1 0,0-1 0,0 0 0,-8 15 0,-13 11 0,-77 84 0,89-102 0,7-5 0,-1-1 0,1 1 0,0-1 0,0 1 0,-1 0 0,2-1 0,-1 1 0,-3 6 0,5-8 0,0-1 0,0 1 0,0-1 0,0 1 0,0-1 0,0 0 0,0 1 0,0-1 0,0 1 0,0-1 0,1 1 0,-1-1 0,0 0 0,0 1 0,0-1 0,0 1 0,1-1 0,-1 0 0,0 1 0,1-1 0,-1 0 0,0 1 0,0-1 0,1 0 0,-1 0 0,1 1 0,0-1 0,23 7 0,-6-7 0,-1 0 0,1-2 0,-1 0 0,0-1 0,1 0 0,-1-1 0,-1-1 0,1-1 0,-1-1 0,0 0 0,0-1 0,28-19 0,-105 52 0,-29 22 0,54-29 0,1 1 0,-46 33 0,-54 39 0,126-79 0,23-15 0,28-15 0,-38 16 0,282-139 0,-271 130 0,17-10 0,-32 21 0,1-1 0,0 1 0,0-1 0,-1 1 0,1-1 0,0 1 0,0 0 0,0-1 0,0 1 0,-1 0 0,1 0 0,0-1 0,0 1 0,0 0 0,0 0 0,0 0 0,0 0 0,0 0 0,-1 0 0,1 1 0,0-1 0,0 0 0,0 0 0,0 1 0,0-1 0,-1 0 0,3 2 0,-3-2 0,0 1 0,0 0 0,1 0 0,-1 0 0,0 0 0,0 0 0,0 0 0,0-1 0,0 1 0,0 0 0,0 0 0,0 0 0,-1 0 0,1 0 0,0 0 0,0-1 0,-1 1 0,1 0 0,0 0 0,-1 0 0,1-1 0,-1 1 0,1 0 0,-1-1 0,0 1 0,1 0 0,-1-1 0,1 1 0,-2 0 0,-24 23 0,22-21 0,-31 25 0,10-6 0,61-37 0,35-24 0,-74 41-131,-47 28 202,46-28-551,1 0 0,0 0-1,0 0 1,0 1 0,0 0-1,0-1 1,0 1 0,1 0 0,-1 0-1,1 1 1,0-1 0,0 0 0,-3 8-1,5-10 481,1 0 0,-1 0 0,0 0 0,1 1 0,-1-1 0,1 0 0,-1 0 0,1 0 0,0 0 0,-1 0 0,1 0 0,0 0 0,0 0 0,0 0 0,-1-1 0,1 1 0,0 0 0,0 0 0,0-1 0,0 1 0,1-1 0,-1 1 0,0-1 0,0 1 0,0-1 0,0 0 0,0 1 0,1-1 0,-1 0 0,0 0 0,0 0 0,1 0 0,0 0 0,50 3 0,-47-3 0,24 0-234,-3 0-939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1:29:1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 24575,'-1'5'0,"0"0"0,-1 0 0,0 1 0,0-1 0,0 0 0,-1-1 0,0 1 0,0 0 0,0-1 0,0 0 0,-1 1 0,1-1 0,-1 0 0,0-1 0,-8 6 0,-15 19 0,-3 9 0,5-5 0,-1-1 0,-1-1 0,-34 28 0,56-54 0,0 1 0,1 0 0,-1 0 0,1 0 0,0 0 0,1 1 0,-1-1 0,-3 10 0,6-14 0,1 0 0,0 0 0,-1 0 0,1 0 0,0 0 0,-1 0 0,1 0 0,0 0 0,0 0 0,0 0 0,0 0 0,0 0 0,0 0 0,0 1 0,0-1 0,1 0 0,-1 0 0,0 0 0,1 0 0,-1 0 0,1 0 0,0 1 0,0-1 0,1 0 0,-1 0 0,1-1 0,-1 1 0,1 0 0,-1-1 0,1 1 0,0-1 0,-1 1 0,1-1 0,0 0 0,-1 0 0,1 0 0,0 0 0,-1 0 0,1 0 0,0 0 0,-1 0 0,4-2 0,39-8 0,-1-3 0,0-2 0,0-1 0,-2-2 0,49-29 0,-35 18 0,10-3 0,97-52 0,-138 69 0,0 0 0,-1-2 0,-1 0 0,26-28 0,-43 37 0,-11 8 0,-15 11 0,-83 80 0,-112 124 0,174-161 0,39-49 0,0-1 0,0 1 0,0 0 0,1 0 0,0 0 0,0 1 0,0-1 0,0 0 0,0 12 0,2-16 0,0 0 0,0 1 0,0-1 0,0 0 0,0 1 0,1-1 0,-1 0 0,1 1 0,-1-1 0,1 0 0,-1 1 0,1-1 0,0 0 0,0 0 0,-1 0 0,1 0 0,0 0 0,0 0 0,0 0 0,0 0 0,0 0 0,1 0 0,-1-1 0,0 1 0,0 0 0,0-1 0,1 1 0,-1-1 0,0 1 0,1-1 0,-1 1 0,0-1 0,1 0 0,-1 0 0,0 0 0,1 0 0,-1 0 0,1 0 0,-1 0 0,0 0 0,3-1 0,8-1 0,1 0 0,-1 0 0,19-7 0,-24 6 0,215-74 0,-26 7 0,67-21 0,-285 99 0,0 1 0,1 0 0,-39 24 0,-229 187 0,281-213 0,0 1 0,1 1 0,0-1 0,1 1 0,-1 0 0,-7 17 0,13-24 0,0 0 0,0 0 0,1 0 0,-1 0 0,0-1 0,1 1 0,0 0 0,-1 0 0,1 0 0,0 0 0,0 0 0,0 0 0,0 0 0,1 0 0,-1 0 0,0 0 0,1 0 0,0 2 0,1-2 0,-1 0 0,1-1 0,-1 0 0,1 1 0,-1-1 0,1 0 0,0 1 0,0-1 0,-1 0 0,1 0 0,0-1 0,0 1 0,0 0 0,0-1 0,0 1 0,0-1 0,0 1 0,0-1 0,1 0 0,-1 0 0,3 0 0,15-2 0,0-1 0,-1-1 0,1 0 0,-1-1 0,0-1 0,-1-1 0,33-17 0,7-1 0,60-22 0,146-53 0,-263 100 0,0-1 0,-1 1 0,1 0 0,0-1 0,-1 1 0,1 0 0,0 0 0,-1 0 0,1-1 0,0 1 0,-1 0 0,1 0 0,0 0 0,0 0 0,-1 0 0,1 0 0,0 0 0,-1 0 0,1 1 0,0-1 0,0 0 0,-1 0 0,1 1 0,0-1 0,-1 0 0,1 1 0,-1-1 0,2 1 0,-7 18 0,-34 34 0,28-39 0,3-1 27,0 0-1,2 0 0,-6 15 1,-6 10-1498,10-21-5355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4:3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45 24575,'-1'10'0,"0"0"0,0-1 0,-1 1 0,-1-1 0,1 0 0,-2 0 0,1 0 0,-1 0 0,-6 9 0,-52 78 0,38-63 0,-136 202 0,67-74 0,90-155 0,-4 5 0,0-1 0,1 2 0,1-1 0,-8 23 0,13-34 0,0 0 0,0 0 0,0 0 0,0 1 0,1-1 0,-1 0 0,0 0 0,0 0 0,0 0 0,1 1 0,-1-1 0,0 0 0,0 0 0,0 0 0,1 0 0,-1 0 0,0 0 0,0 0 0,1 0 0,-1 0 0,0 0 0,0 0 0,1 0 0,-1 0 0,0 0 0,0 0 0,0 0 0,1 0 0,-1 0 0,0 0 0,0 0 0,1 0 0,-1 0 0,0 0 0,0 0 0,0 0 0,1-1 0,-1 1 0,0 0 0,0 0 0,0 0 0,1 0 0,-1 0 0,0-1 0,0 1 0,0 0 0,0 0 0,0 0 0,1-1 0,-1 1 0,0 0 0,0 0 0,0-1 0,15-10 0,-14 10 0,193-164 0,40-32 0,-197 168 0,-1-1 0,-1-2 0,-2-2 0,-2 0 0,0-3 0,-3 0 0,33-58 0,-59 94 0,-1-1 0,0 1 0,0-1 0,0 1 0,0-1 0,0 0 0,-1 1 0,1-1 0,0 0 0,-1 0 0,1 1 0,-1-1 0,0 0 0,0 0 0,0 0 0,1 0 0,-2 0 0,1 1 0,0-1 0,0 0 0,-1 0 0,1 0 0,-1 0 0,1 1 0,-2-4 0,0 5 0,0-1 0,0 1 0,0-1 0,0 1 0,0-1 0,0 1 0,0 0 0,0 0 0,0 0 0,0 0 0,0 0 0,0 1 0,0-1 0,0 1 0,0-1 0,0 1 0,0 0 0,0-1 0,1 1 0,-1 0 0,0 0 0,0 1 0,-1 0 0,-48 26 0,1 1 0,2 3 0,1 2 0,1 1 0,2 3 0,2 2 0,-73 88 0,106-114 0,1 1 0,0-1 0,1 2 0,0-1 0,-7 29 0,14-43 0,0 0 0,-1 0 0,1 0 0,0 0 0,-1 0 0,1-1 0,0 1 0,0 0 0,0 0 0,0 0 0,0 0 0,0 0 0,0 0 0,0 0 0,0 0 0,1 0 0,-1 0 0,0 0 0,1 0 0,-1 0 0,0 0 0,1 0 0,-1 0 0,1 0 0,0-1 0,-1 1 0,2 1 0,0-1 0,-1-1 0,1 1 0,-1-1 0,1 1 0,0-1 0,0 1 0,-1-1 0,1 0 0,0 0 0,-1 0 0,1 0 0,0 0 0,0 0 0,2-1 0,11-3 0,0 0 0,27-13 0,-31 12 0,41-18 0,62-38 0,-64 32 0,66-27 0,34-16 0,-149 71 0,-1 1 0,1 0 0,0-1 0,-1 1 0,1 0 0,0-1 0,-1 1 0,1 0 0,0-1 0,0 1 0,-1 0 0,1 0 0,0 0 0,0 0 0,0 0 0,-1 0 0,1 0 0,0 0 0,0 0 0,-1 0 0,1 1 0,0-1 0,0 0 0,-1 0 0,2 1 0,-6 16 0,-26 19 0,-105 87 0,83-78 0,-86 94 0,-9 15 0,129-128 0,20-20 0,15-13 0,68-39 0,97-48 0,317-124 0,-463 202 0,60-26 0,-115 51 0,0 1 0,1 1 0,0 0 0,1 2 0,-29 26 0,8-7 0,-292 252 0,324-278 0,0 1 0,1-1 0,0 1 0,0 1 0,1-1 0,0 0 0,-5 12 0,9-17 0,-1-1 0,0 1 0,1 0 0,-1 0 0,1 0 0,-1 0 0,1 0 0,0 0 0,0 1 0,0-1 0,0 0 0,1 0 0,-1 0 0,0 0 0,2 2 0,-2-3 0,1 0 0,0 0 0,0 0 0,0 0 0,0 0 0,0 0 0,0 0 0,0 0 0,0 0 0,0-1 0,0 1 0,1 0 0,-1-1 0,0 1 0,0-1 0,1 1 0,-1-1 0,0 0 0,1 1 0,-1-1 0,1 0 0,-1 0 0,0 0 0,3 0 0,15-2 0,-1 0 0,0-1 0,0-1 0,0-1 0,-1-1 0,30-13 0,42-12 0,219-44 0,-307 75 0,0-1 0,0 1 0,0-1 0,0 1 0,0 0 0,1 0 0,-1-1 0,0 1 0,0 0 0,0 0 0,0 0 0,0 0 0,1 1 0,-1-1 0,0 0 0,0 0 0,0 1 0,0-1 0,0 0 0,0 1 0,0-1 0,2 2 0,-3-1 0,0 0 0,0 0 0,0 0 0,0 0 0,0 0 0,0 0 0,0 0 0,-1 0 0,1-1 0,0 1 0,-1 0 0,1 0 0,-1 0 0,1 0 0,-1 0 0,1-1 0,-1 1 0,1 0 0,-1 0 0,-1 0 0,-43 41 0,-35 20 0,48-40 0,2 1 0,0 2 0,1 1 0,2 1 0,-25 31 0,50-55 0,-1 1 0,1 0 0,0 0 0,0 1 0,0-1 0,1 0 0,-1 1 0,1-1 0,-1 8 0,2-11 0,0-1 0,-1 1 0,1 0 0,1 0 0,-1-1 0,0 1 0,0 0 0,0 0 0,0-1 0,0 1 0,1 0 0,-1-1 0,0 1 0,1 0 0,-1-1 0,0 1 0,1 0 0,-1-1 0,1 1 0,-1-1 0,1 1 0,-1-1 0,2 2 0,-1-2 0,1 1 0,-1-1 0,1 0 0,0 1 0,-1-1 0,1 0 0,-1 0 0,1 0 0,-1 0 0,1 0 0,0 0 0,-1-1 0,1 1 0,-1 0 0,1-1 0,1 0 0,18-7 0,0 0 0,0-1 0,27-16 0,-42 21 0,0 0 0,0 1 0,1 0 0,-1 0 0,1 1 0,-1 0 0,14-3 0,-19 5 0,1 0 0,-1 0 0,0 0 0,0 0 0,0 0 0,1 0 0,-1 1 0,0-1 0,0 0 0,0 1 0,0-1 0,0 1 0,0-1 0,1 1 0,-1-1 0,0 1 0,-1 0 0,1-1 0,0 1 0,1 1 0,-1 0 0,1 0 0,-1 0 0,0 0 0,-1 1 0,1-1 0,0 0 0,0 0 0,-1 1 0,0-1 0,1 0 0,-1 1 0,0-1 0,0 0 0,0 4 0,-1-1-114,1 0 1,-1 0-1,0 0 0,0 0 0,-1-1 1,1 1-1,-1 0 0,0 0 0,0-1 1,-1 1-1,-3 4 0,-5 5-6712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A4D24-8AA3-49DC-A8CB-94F4C4CF563A}" type="datetimeFigureOut">
              <a:rPr lang="de-DE" smtClean="0"/>
              <a:t>17.01.2023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BD78B-AB19-44CA-A3A4-EB156CEFDB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1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about</a:t>
            </a:r>
            <a:r>
              <a:rPr lang="de-DE" dirty="0"/>
              <a:t> regional, but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(regional </a:t>
            </a:r>
            <a:r>
              <a:rPr lang="de-DE" dirty="0" err="1"/>
              <a:t>traffic</a:t>
            </a:r>
            <a:r>
              <a:rPr lang="de-DE" dirty="0"/>
              <a:t>,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cities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872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Zeichnung und dann Graph überblenden?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337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Zeichnung und dann Graph überblenden?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226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Zeichnung und dann Graph überblenden?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171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Print MIP?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148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 err="1"/>
              <a:t>Idea</a:t>
            </a:r>
            <a:endParaRPr lang="de-DE" dirty="0"/>
          </a:p>
          <a:p>
            <a:r>
              <a:rPr lang="de-DE" dirty="0" err="1"/>
              <a:t>Algorithms</a:t>
            </a:r>
            <a:endParaRPr lang="de-DE" dirty="0"/>
          </a:p>
          <a:p>
            <a:r>
              <a:rPr lang="de-DE" dirty="0"/>
              <a:t>Parts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38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930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513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61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541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\* </a:t>
            </a:r>
            <a:r>
              <a:rPr lang="de-DE" dirty="0" err="1"/>
              <a:t>english</a:t>
            </a:r>
            <a:r>
              <a:rPr lang="de-DE" dirty="0"/>
              <a:t> Billion = </a:t>
            </a:r>
            <a:r>
              <a:rPr lang="de-DE" dirty="0" err="1"/>
              <a:t>german</a:t>
            </a:r>
            <a:r>
              <a:rPr lang="de-DE" dirty="0"/>
              <a:t> Milliarden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Source: Deutsche Bahn Daten und Fakten 2021, https://www.deutschebahn.com/resource/blob/7537106/7d38dfcb4de528171002c09ae29ba705/DuF2021-data.pdf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14EF9-578F-4F2F-AF65-EB1419CB6BE1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14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Gleise</a:t>
            </a:r>
          </a:p>
          <a:p>
            <a:r>
              <a:rPr lang="de-DE" dirty="0"/>
              <a:t>Abbildung </a:t>
            </a:r>
            <a:r>
              <a:rPr lang="de-DE"/>
              <a:t>nicht Maßstabsgetreu!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289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\* </a:t>
            </a:r>
            <a:r>
              <a:rPr lang="de-DE" dirty="0" err="1"/>
              <a:t>english</a:t>
            </a:r>
            <a:r>
              <a:rPr lang="de-DE" dirty="0"/>
              <a:t> Billion = </a:t>
            </a:r>
            <a:r>
              <a:rPr lang="de-DE" dirty="0" err="1"/>
              <a:t>german</a:t>
            </a:r>
            <a:r>
              <a:rPr lang="de-DE" dirty="0"/>
              <a:t> Milliarden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Source: Deutsche Bahn Daten und Fakten 2021, https://www.deutschebahn.com/resource/blob/7537106/7d38dfcb4de528171002c09ae29ba705/DuF2021-data.pdf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616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Gleise</a:t>
            </a:r>
          </a:p>
          <a:p>
            <a:r>
              <a:rPr lang="de-DE" dirty="0"/>
              <a:t>Abbildung </a:t>
            </a:r>
            <a:r>
              <a:rPr lang="de-DE"/>
              <a:t>nicht Maßstabsgetreu!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561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Zeichnung und dann Graph überblenden?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30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Zeichnung und dann Graph überblenden?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580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Zeichnung und dann Graph überblenden?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38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Zeichnung und dann Graph überblenden?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333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Zeichnung und dann Graph überblenden?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BD78B-AB19-44CA-A3A4-EB156CEFDB5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34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9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95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17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19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99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 cap="none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239916"/>
            <a:ext cx="2844799" cy="365125"/>
          </a:xfrm>
        </p:spPr>
        <p:txBody>
          <a:bodyPr/>
          <a:lstStyle/>
          <a:p>
            <a:r>
              <a:rPr lang="de-DE"/>
              <a:t>15 September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235590"/>
            <a:ext cx="6917210" cy="365125"/>
          </a:xfrm>
        </p:spPr>
        <p:txBody>
          <a:bodyPr/>
          <a:lstStyle/>
          <a:p>
            <a:r>
              <a:rPr lang="en-US"/>
              <a:t>ATP: Intermediate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2" y="6248713"/>
            <a:ext cx="1052508" cy="365125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2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7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9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34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6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5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0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758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16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49" y="594734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de-DE"/>
              <a:t>15 September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0" y="59430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ATP: Intermediate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298" y="5947340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223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customXml" Target="../ink/ink5.xml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customXml" Target="../ink/ink4.xml"/><Relationship Id="rId5" Type="http://schemas.openxmlformats.org/officeDocument/2006/relationships/image" Target="../media/image18.png"/><Relationship Id="rId10" Type="http://schemas.openxmlformats.org/officeDocument/2006/relationships/image" Target="../media/image150.png"/><Relationship Id="rId4" Type="http://schemas.openxmlformats.org/officeDocument/2006/relationships/image" Target="../media/image12.svg"/><Relationship Id="rId9" Type="http://schemas.openxmlformats.org/officeDocument/2006/relationships/customXml" Target="../ink/ink3.xml"/><Relationship Id="rId1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Ein Bild, das draußen, Spur, Stadt, Weg enthält.&#10;&#10;Automatisch generierte Beschreibung">
            <a:extLst>
              <a:ext uri="{FF2B5EF4-FFF2-40B4-BE49-F238E27FC236}">
                <a16:creationId xmlns:a16="http://schemas.microsoft.com/office/drawing/2014/main" id="{A89A40EC-0099-B08C-810A-071EDE8EE0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3BAB39D-C4FA-6794-1B4A-27B5A1D1D08A}"/>
              </a:ext>
            </a:extLst>
          </p:cNvPr>
          <p:cNvSpPr/>
          <p:nvPr/>
        </p:nvSpPr>
        <p:spPr>
          <a:xfrm>
            <a:off x="334297" y="1800625"/>
            <a:ext cx="4503174" cy="283169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34D217-7A64-76BC-BCCF-12A3EF9B3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22363"/>
            <a:ext cx="4788280" cy="23876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Timing </a:t>
            </a:r>
            <a:r>
              <a:rPr lang="de-DE" dirty="0" err="1">
                <a:solidFill>
                  <a:srgbClr val="FFFFFF"/>
                </a:solidFill>
              </a:rPr>
              <a:t>is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everything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4734AB-2684-8366-DF76-112F65CEB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7"/>
            <a:ext cx="4788280" cy="26177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Design and Analysis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Operations</a:t>
            </a:r>
            <a:r>
              <a:rPr lang="de-DE" dirty="0">
                <a:solidFill>
                  <a:srgbClr val="FFFFFF"/>
                </a:solidFill>
              </a:rPr>
              <a:t> Research Methods </a:t>
            </a:r>
            <a:r>
              <a:rPr lang="de-DE" dirty="0" err="1">
                <a:solidFill>
                  <a:srgbClr val="FFFFFF"/>
                </a:solidFill>
              </a:rPr>
              <a:t>for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Optimization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Rail Network Traffic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1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82296-CB55-1AE9-30C8-A414ED82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ATP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Network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A43066A-23E9-260F-A062-60B40D778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27" y="3244646"/>
            <a:ext cx="11503955" cy="2104103"/>
          </a:xfrm>
        </p:spPr>
      </p:pic>
    </p:spTree>
    <p:extLst>
      <p:ext uri="{BB962C8B-B14F-4D97-AF65-F5344CB8AC3E}">
        <p14:creationId xmlns:p14="http://schemas.microsoft.com/office/powerpoint/2010/main" val="245917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4530348-2A84-5F1A-A32E-19215B477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30" y="2473726"/>
            <a:ext cx="11761739" cy="2151253"/>
          </a:xfrm>
          <a:prstGeom prst="rect">
            <a:avLst/>
          </a:prstGeom>
        </p:spPr>
      </p:pic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2B86B30F-B24D-119F-7AD7-5D4A8DA4B760}"/>
              </a:ext>
            </a:extLst>
          </p:cNvPr>
          <p:cNvSpPr/>
          <p:nvPr/>
        </p:nvSpPr>
        <p:spPr>
          <a:xfrm>
            <a:off x="1219960" y="3725450"/>
            <a:ext cx="951346" cy="34174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75A734F2-CB75-B749-A041-970A856567F1}"/>
              </a:ext>
            </a:extLst>
          </p:cNvPr>
          <p:cNvSpPr/>
          <p:nvPr/>
        </p:nvSpPr>
        <p:spPr>
          <a:xfrm>
            <a:off x="3556480" y="3725450"/>
            <a:ext cx="1888835" cy="34174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: abgerundete Ecken 85">
            <a:extLst>
              <a:ext uri="{FF2B5EF4-FFF2-40B4-BE49-F238E27FC236}">
                <a16:creationId xmlns:a16="http://schemas.microsoft.com/office/drawing/2014/main" id="{10A3DE75-8D6C-889D-8F32-6AA4B01D24B8}"/>
              </a:ext>
            </a:extLst>
          </p:cNvPr>
          <p:cNvSpPr/>
          <p:nvPr/>
        </p:nvSpPr>
        <p:spPr>
          <a:xfrm>
            <a:off x="7534275" y="3009901"/>
            <a:ext cx="1464674" cy="105729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711200" y="618836"/>
            <a:ext cx="1619354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Signal </a:t>
            </a:r>
            <a:r>
              <a:rPr lang="de-DE" dirty="0" err="1">
                <a:solidFill>
                  <a:schemeClr val="bg1"/>
                </a:solidFill>
              </a:rPr>
              <a:t>blocks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711200" y="1170605"/>
            <a:ext cx="1725152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Station </a:t>
            </a:r>
            <a:r>
              <a:rPr lang="de-DE" dirty="0" err="1">
                <a:solidFill>
                  <a:schemeClr val="bg1"/>
                </a:solidFill>
              </a:rPr>
              <a:t>blocks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711200" y="1722374"/>
            <a:ext cx="1680268" cy="36933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Switch </a:t>
            </a:r>
            <a:r>
              <a:rPr lang="de-DE" dirty="0" err="1">
                <a:solidFill>
                  <a:schemeClr val="bg1"/>
                </a:solidFill>
              </a:rPr>
              <a:t>blocks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104A576-B47B-6F57-5CB6-7D415BCD6E7F}"/>
              </a:ext>
            </a:extLst>
          </p:cNvPr>
          <p:cNvSpPr/>
          <p:nvPr/>
        </p:nvSpPr>
        <p:spPr>
          <a:xfrm>
            <a:off x="9051027" y="3095625"/>
            <a:ext cx="951346" cy="97157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2BF8CCF-6ABE-BE28-27E4-A6938E263577}"/>
              </a:ext>
            </a:extLst>
          </p:cNvPr>
          <p:cNvSpPr/>
          <p:nvPr/>
        </p:nvSpPr>
        <p:spPr>
          <a:xfrm>
            <a:off x="10270413" y="3725450"/>
            <a:ext cx="951346" cy="34174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E1FAF10-D1C3-2050-FD65-B0AED169F5D6}"/>
              </a:ext>
            </a:extLst>
          </p:cNvPr>
          <p:cNvSpPr/>
          <p:nvPr/>
        </p:nvSpPr>
        <p:spPr>
          <a:xfrm>
            <a:off x="2391468" y="3317319"/>
            <a:ext cx="801585" cy="755353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63BEC46-C337-C298-A3C6-30561F342AA6}"/>
              </a:ext>
            </a:extLst>
          </p:cNvPr>
          <p:cNvSpPr/>
          <p:nvPr/>
        </p:nvSpPr>
        <p:spPr>
          <a:xfrm>
            <a:off x="5667950" y="3317320"/>
            <a:ext cx="801585" cy="74987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DAFD928E-06F2-7B92-4845-F89AB18A8BC7}"/>
              </a:ext>
            </a:extLst>
          </p:cNvPr>
          <p:cNvSpPr/>
          <p:nvPr/>
        </p:nvSpPr>
        <p:spPr>
          <a:xfrm>
            <a:off x="6636388" y="3095625"/>
            <a:ext cx="751720" cy="97157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21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AF9CBD6-5128-E8E6-3901-5860177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678" y="4352646"/>
            <a:ext cx="11432963" cy="115920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140929" y="227464"/>
            <a:ext cx="1304413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Signal </a:t>
            </a:r>
            <a:r>
              <a:rPr lang="de-DE" sz="1400" dirty="0" err="1">
                <a:solidFill>
                  <a:schemeClr val="bg1"/>
                </a:solidFill>
              </a:rPr>
              <a:t>blocks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140929" y="567909"/>
            <a:ext cx="1378904" cy="3077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Station </a:t>
            </a:r>
            <a:r>
              <a:rPr lang="de-DE" sz="1400" dirty="0" err="1">
                <a:solidFill>
                  <a:schemeClr val="bg1"/>
                </a:solidFill>
              </a:rPr>
              <a:t>blocks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140929" y="899756"/>
            <a:ext cx="1342034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Switch </a:t>
            </a:r>
            <a:r>
              <a:rPr lang="de-DE" sz="1400" dirty="0" err="1">
                <a:solidFill>
                  <a:schemeClr val="bg1"/>
                </a:solidFill>
              </a:rPr>
              <a:t>blocks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EBCFF81-BAF5-C070-7F4E-5078383EECE0}"/>
              </a:ext>
            </a:extLst>
          </p:cNvPr>
          <p:cNvSpPr/>
          <p:nvPr/>
        </p:nvSpPr>
        <p:spPr>
          <a:xfrm>
            <a:off x="487676" y="4274201"/>
            <a:ext cx="1429612" cy="1316095"/>
          </a:xfrm>
          <a:prstGeom prst="roundRect">
            <a:avLst>
              <a:gd name="adj" fmla="val 0"/>
            </a:avLst>
          </a:prstGeom>
          <a:solidFill>
            <a:srgbClr val="F8F9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569D637-2EBF-AADF-156B-4E993C4895A4}"/>
              </a:ext>
            </a:extLst>
          </p:cNvPr>
          <p:cNvSpPr/>
          <p:nvPr/>
        </p:nvSpPr>
        <p:spPr>
          <a:xfrm>
            <a:off x="1917289" y="4274203"/>
            <a:ext cx="10003351" cy="131609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70000"/>
                </a:schemeClr>
              </a:gs>
              <a:gs pos="48000">
                <a:srgbClr val="CCD3D4"/>
              </a:gs>
              <a:gs pos="83000">
                <a:srgbClr val="CCD3D4"/>
              </a:gs>
              <a:gs pos="100000">
                <a:srgbClr val="C3CBC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1F32F0D-16F7-A8BF-6C79-FA8D4DEEC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130" y="595946"/>
            <a:ext cx="11761739" cy="2151253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B252148-9592-5758-AF6D-C4D55AB77A0C}"/>
              </a:ext>
            </a:extLst>
          </p:cNvPr>
          <p:cNvSpPr/>
          <p:nvPr/>
        </p:nvSpPr>
        <p:spPr>
          <a:xfrm>
            <a:off x="1219960" y="1847670"/>
            <a:ext cx="951346" cy="34174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9BE3C8B-905B-6C91-27BB-1A586D7DBA1B}"/>
              </a:ext>
            </a:extLst>
          </p:cNvPr>
          <p:cNvSpPr/>
          <p:nvPr/>
        </p:nvSpPr>
        <p:spPr>
          <a:xfrm>
            <a:off x="3556480" y="1847670"/>
            <a:ext cx="1888835" cy="34174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9B0FADD-3A5C-8DE5-35B3-3CDD2CCFF6AD}"/>
              </a:ext>
            </a:extLst>
          </p:cNvPr>
          <p:cNvSpPr/>
          <p:nvPr/>
        </p:nvSpPr>
        <p:spPr>
          <a:xfrm>
            <a:off x="7534275" y="1132121"/>
            <a:ext cx="1464674" cy="105729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F090818-2D4E-49CB-6959-993AED72BE91}"/>
              </a:ext>
            </a:extLst>
          </p:cNvPr>
          <p:cNvSpPr/>
          <p:nvPr/>
        </p:nvSpPr>
        <p:spPr>
          <a:xfrm>
            <a:off x="9051027" y="1217845"/>
            <a:ext cx="951346" cy="97157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07E7DC-9B29-7651-FA13-3EF6EDE40B2C}"/>
              </a:ext>
            </a:extLst>
          </p:cNvPr>
          <p:cNvSpPr/>
          <p:nvPr/>
        </p:nvSpPr>
        <p:spPr>
          <a:xfrm>
            <a:off x="10270413" y="1847670"/>
            <a:ext cx="951346" cy="34174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1F1C1C01-C7F0-6738-0368-D84F2368AD9A}"/>
              </a:ext>
            </a:extLst>
          </p:cNvPr>
          <p:cNvSpPr/>
          <p:nvPr/>
        </p:nvSpPr>
        <p:spPr>
          <a:xfrm>
            <a:off x="2391468" y="1439539"/>
            <a:ext cx="801585" cy="755353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BB6B1DB-B94B-7019-4ABE-60604C0F650A}"/>
              </a:ext>
            </a:extLst>
          </p:cNvPr>
          <p:cNvSpPr/>
          <p:nvPr/>
        </p:nvSpPr>
        <p:spPr>
          <a:xfrm>
            <a:off x="5667950" y="1439540"/>
            <a:ext cx="801585" cy="74987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3CD752F-E04D-BC98-9DE4-65BD876012D8}"/>
              </a:ext>
            </a:extLst>
          </p:cNvPr>
          <p:cNvSpPr/>
          <p:nvPr/>
        </p:nvSpPr>
        <p:spPr>
          <a:xfrm>
            <a:off x="6636388" y="1217845"/>
            <a:ext cx="751720" cy="97157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32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AF9CBD6-5128-E8E6-3901-5860177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678" y="4352646"/>
            <a:ext cx="11432963" cy="115920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140929" y="227464"/>
            <a:ext cx="1304413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Signal </a:t>
            </a:r>
            <a:r>
              <a:rPr lang="de-DE" sz="1400" dirty="0" err="1">
                <a:solidFill>
                  <a:schemeClr val="bg1"/>
                </a:solidFill>
              </a:rPr>
              <a:t>blocks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140929" y="567909"/>
            <a:ext cx="1378904" cy="3077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Station </a:t>
            </a:r>
            <a:r>
              <a:rPr lang="de-DE" sz="1400" dirty="0" err="1">
                <a:solidFill>
                  <a:schemeClr val="bg1"/>
                </a:solidFill>
              </a:rPr>
              <a:t>blocks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140929" y="899756"/>
            <a:ext cx="1342034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Switch </a:t>
            </a:r>
            <a:r>
              <a:rPr lang="de-DE" sz="1400" dirty="0" err="1">
                <a:solidFill>
                  <a:schemeClr val="bg1"/>
                </a:solidFill>
              </a:rPr>
              <a:t>blocks</a:t>
            </a:r>
            <a:endParaRPr lang="de-DE" sz="1400" dirty="0">
              <a:solidFill>
                <a:schemeClr val="bg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1F32F0D-16F7-A8BF-6C79-FA8D4DEEC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130" y="595946"/>
            <a:ext cx="11761739" cy="2151253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B252148-9592-5758-AF6D-C4D55AB77A0C}"/>
              </a:ext>
            </a:extLst>
          </p:cNvPr>
          <p:cNvSpPr/>
          <p:nvPr/>
        </p:nvSpPr>
        <p:spPr>
          <a:xfrm>
            <a:off x="1219960" y="1847670"/>
            <a:ext cx="951346" cy="34174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9BE3C8B-905B-6C91-27BB-1A586D7DBA1B}"/>
              </a:ext>
            </a:extLst>
          </p:cNvPr>
          <p:cNvSpPr/>
          <p:nvPr/>
        </p:nvSpPr>
        <p:spPr>
          <a:xfrm>
            <a:off x="3556480" y="1847670"/>
            <a:ext cx="1888835" cy="34174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9B0FADD-3A5C-8DE5-35B3-3CDD2CCFF6AD}"/>
              </a:ext>
            </a:extLst>
          </p:cNvPr>
          <p:cNvSpPr/>
          <p:nvPr/>
        </p:nvSpPr>
        <p:spPr>
          <a:xfrm>
            <a:off x="7534275" y="1132121"/>
            <a:ext cx="1464674" cy="105729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F090818-2D4E-49CB-6959-993AED72BE91}"/>
              </a:ext>
            </a:extLst>
          </p:cNvPr>
          <p:cNvSpPr/>
          <p:nvPr/>
        </p:nvSpPr>
        <p:spPr>
          <a:xfrm>
            <a:off x="9051027" y="1217845"/>
            <a:ext cx="951346" cy="97157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07E7DC-9B29-7651-FA13-3EF6EDE40B2C}"/>
              </a:ext>
            </a:extLst>
          </p:cNvPr>
          <p:cNvSpPr/>
          <p:nvPr/>
        </p:nvSpPr>
        <p:spPr>
          <a:xfrm>
            <a:off x="10270413" y="1847670"/>
            <a:ext cx="951346" cy="34174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1F1C1C01-C7F0-6738-0368-D84F2368AD9A}"/>
              </a:ext>
            </a:extLst>
          </p:cNvPr>
          <p:cNvSpPr/>
          <p:nvPr/>
        </p:nvSpPr>
        <p:spPr>
          <a:xfrm>
            <a:off x="2391468" y="1439539"/>
            <a:ext cx="801585" cy="755353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BB6B1DB-B94B-7019-4ABE-60604C0F650A}"/>
              </a:ext>
            </a:extLst>
          </p:cNvPr>
          <p:cNvSpPr/>
          <p:nvPr/>
        </p:nvSpPr>
        <p:spPr>
          <a:xfrm>
            <a:off x="5667950" y="1439540"/>
            <a:ext cx="801585" cy="74987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3CD752F-E04D-BC98-9DE4-65BD876012D8}"/>
              </a:ext>
            </a:extLst>
          </p:cNvPr>
          <p:cNvSpPr/>
          <p:nvPr/>
        </p:nvSpPr>
        <p:spPr>
          <a:xfrm>
            <a:off x="6636388" y="1217845"/>
            <a:ext cx="751720" cy="97157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7D6A7C-6744-BE98-0C4A-5C30EEB15EA7}"/>
              </a:ext>
            </a:extLst>
          </p:cNvPr>
          <p:cNvSpPr txBox="1"/>
          <p:nvPr/>
        </p:nvSpPr>
        <p:spPr>
          <a:xfrm>
            <a:off x="1858400" y="45592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AEF89A-4203-E258-C92D-074ED02A0777}"/>
              </a:ext>
            </a:extLst>
          </p:cNvPr>
          <p:cNvSpPr txBox="1"/>
          <p:nvPr/>
        </p:nvSpPr>
        <p:spPr>
          <a:xfrm>
            <a:off x="3036600" y="45612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FE3C2B-D890-E564-BB2C-93A9DC33E570}"/>
              </a:ext>
            </a:extLst>
          </p:cNvPr>
          <p:cNvSpPr txBox="1"/>
          <p:nvPr/>
        </p:nvSpPr>
        <p:spPr>
          <a:xfrm>
            <a:off x="6094696" y="45592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B81280-DF70-8BE1-3841-8728EA816B88}"/>
              </a:ext>
            </a:extLst>
          </p:cNvPr>
          <p:cNvSpPr txBox="1"/>
          <p:nvPr/>
        </p:nvSpPr>
        <p:spPr>
          <a:xfrm>
            <a:off x="4880070" y="45592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C86888-DFC5-6093-0EB9-AC2B9CFABB3B}"/>
              </a:ext>
            </a:extLst>
          </p:cNvPr>
          <p:cNvSpPr txBox="1"/>
          <p:nvPr/>
        </p:nvSpPr>
        <p:spPr>
          <a:xfrm>
            <a:off x="9721917" y="45592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9CED72-15E1-AC10-9AB6-C933762AE10E}"/>
              </a:ext>
            </a:extLst>
          </p:cNvPr>
          <p:cNvSpPr txBox="1"/>
          <p:nvPr/>
        </p:nvSpPr>
        <p:spPr>
          <a:xfrm>
            <a:off x="6968726" y="4480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034589-6000-6B56-0E9E-1CCAD47E9FFB}"/>
              </a:ext>
            </a:extLst>
          </p:cNvPr>
          <p:cNvSpPr txBox="1"/>
          <p:nvPr/>
        </p:nvSpPr>
        <p:spPr>
          <a:xfrm>
            <a:off x="8407461" y="538436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463873-7A19-4D7B-810D-26AA06716C63}"/>
              </a:ext>
            </a:extLst>
          </p:cNvPr>
          <p:cNvSpPr txBox="1"/>
          <p:nvPr/>
        </p:nvSpPr>
        <p:spPr>
          <a:xfrm>
            <a:off x="10908853" y="45713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18CC5A-073F-16A3-E8FC-44BFEC25023E}"/>
              </a:ext>
            </a:extLst>
          </p:cNvPr>
          <p:cNvSpPr txBox="1"/>
          <p:nvPr/>
        </p:nvSpPr>
        <p:spPr>
          <a:xfrm>
            <a:off x="8390045" y="41108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55E9FD-AD4A-B871-EDCA-2BEE4D4D056A}"/>
                  </a:ext>
                </a:extLst>
              </p:cNvPr>
              <p:cNvSpPr txBox="1"/>
              <p:nvPr/>
            </p:nvSpPr>
            <p:spPr>
              <a:xfrm>
                <a:off x="903899" y="5803928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Blockgraph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55E9FD-AD4A-B871-EDCA-2BEE4D4D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99" y="5803928"/>
                <a:ext cx="1853713" cy="369332"/>
              </a:xfrm>
              <a:prstGeom prst="rect">
                <a:avLst/>
              </a:prstGeom>
              <a:blipFill>
                <a:blip r:embed="rId7"/>
                <a:stretch>
                  <a:fillRect l="-2632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9FE9AE46-02F1-D839-AAEB-ABCFF52E9318}"/>
              </a:ext>
            </a:extLst>
          </p:cNvPr>
          <p:cNvSpPr/>
          <p:nvPr/>
        </p:nvSpPr>
        <p:spPr>
          <a:xfrm>
            <a:off x="465656" y="5883564"/>
            <a:ext cx="424873" cy="21243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62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AF9CBD6-5128-E8E6-3901-5860177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18" y="1439539"/>
            <a:ext cx="11432963" cy="115920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11221760" y="160650"/>
            <a:ext cx="841564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11221760" y="492497"/>
            <a:ext cx="841565" cy="3077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Station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11221759" y="824344"/>
            <a:ext cx="841565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B252148-9592-5758-AF6D-C4D55AB77A0C}"/>
              </a:ext>
            </a:extLst>
          </p:cNvPr>
          <p:cNvSpPr/>
          <p:nvPr/>
        </p:nvSpPr>
        <p:spPr>
          <a:xfrm>
            <a:off x="1504554" y="1837647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9BE3C8B-905B-6C91-27BB-1A586D7DBA1B}"/>
              </a:ext>
            </a:extLst>
          </p:cNvPr>
          <p:cNvSpPr/>
          <p:nvPr/>
        </p:nvSpPr>
        <p:spPr>
          <a:xfrm>
            <a:off x="4462146" y="1847670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9B0FADD-3A5C-8DE5-35B3-3CDD2CCFF6AD}"/>
              </a:ext>
            </a:extLst>
          </p:cNvPr>
          <p:cNvSpPr/>
          <p:nvPr/>
        </p:nvSpPr>
        <p:spPr>
          <a:xfrm>
            <a:off x="8032967" y="1397399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07E7DC-9B29-7651-FA13-3EF6EDE40B2C}"/>
              </a:ext>
            </a:extLst>
          </p:cNvPr>
          <p:cNvSpPr/>
          <p:nvPr/>
        </p:nvSpPr>
        <p:spPr>
          <a:xfrm>
            <a:off x="10592255" y="1847670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1F1C1C01-C7F0-6738-0368-D84F2368AD9A}"/>
              </a:ext>
            </a:extLst>
          </p:cNvPr>
          <p:cNvSpPr/>
          <p:nvPr/>
        </p:nvSpPr>
        <p:spPr>
          <a:xfrm>
            <a:off x="2640221" y="1847670"/>
            <a:ext cx="323132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BB6B1DB-B94B-7019-4ABE-60604C0F650A}"/>
              </a:ext>
            </a:extLst>
          </p:cNvPr>
          <p:cNvSpPr/>
          <p:nvPr/>
        </p:nvSpPr>
        <p:spPr>
          <a:xfrm>
            <a:off x="5819164" y="1852852"/>
            <a:ext cx="323617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3CD752F-E04D-BC98-9DE4-65BD876012D8}"/>
              </a:ext>
            </a:extLst>
          </p:cNvPr>
          <p:cNvSpPr/>
          <p:nvPr/>
        </p:nvSpPr>
        <p:spPr>
          <a:xfrm>
            <a:off x="6732214" y="1847670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7D6A7C-6744-BE98-0C4A-5C30EEB15EA7}"/>
              </a:ext>
            </a:extLst>
          </p:cNvPr>
          <p:cNvSpPr txBox="1"/>
          <p:nvPr/>
        </p:nvSpPr>
        <p:spPr>
          <a:xfrm>
            <a:off x="175024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AEF89A-4203-E258-C92D-074ED02A0777}"/>
              </a:ext>
            </a:extLst>
          </p:cNvPr>
          <p:cNvSpPr txBox="1"/>
          <p:nvPr/>
        </p:nvSpPr>
        <p:spPr>
          <a:xfrm>
            <a:off x="2928440" y="16481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FE3C2B-D890-E564-BB2C-93A9DC33E570}"/>
              </a:ext>
            </a:extLst>
          </p:cNvPr>
          <p:cNvSpPr txBox="1"/>
          <p:nvPr/>
        </p:nvSpPr>
        <p:spPr>
          <a:xfrm>
            <a:off x="5986536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B81280-DF70-8BE1-3841-8728EA816B88}"/>
              </a:ext>
            </a:extLst>
          </p:cNvPr>
          <p:cNvSpPr txBox="1"/>
          <p:nvPr/>
        </p:nvSpPr>
        <p:spPr>
          <a:xfrm>
            <a:off x="477191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C86888-DFC5-6093-0EB9-AC2B9CFABB3B}"/>
              </a:ext>
            </a:extLst>
          </p:cNvPr>
          <p:cNvSpPr txBox="1"/>
          <p:nvPr/>
        </p:nvSpPr>
        <p:spPr>
          <a:xfrm>
            <a:off x="9643601" y="16136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9CED72-15E1-AC10-9AB6-C933762AE10E}"/>
              </a:ext>
            </a:extLst>
          </p:cNvPr>
          <p:cNvSpPr txBox="1"/>
          <p:nvPr/>
        </p:nvSpPr>
        <p:spPr>
          <a:xfrm>
            <a:off x="6860566" y="15670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034589-6000-6B56-0E9E-1CCAD47E9FFB}"/>
              </a:ext>
            </a:extLst>
          </p:cNvPr>
          <p:cNvSpPr txBox="1"/>
          <p:nvPr/>
        </p:nvSpPr>
        <p:spPr>
          <a:xfrm>
            <a:off x="8299301" y="24712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463873-7A19-4D7B-810D-26AA06716C63}"/>
              </a:ext>
            </a:extLst>
          </p:cNvPr>
          <p:cNvSpPr txBox="1"/>
          <p:nvPr/>
        </p:nvSpPr>
        <p:spPr>
          <a:xfrm>
            <a:off x="10800693" y="165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18CC5A-073F-16A3-E8FC-44BFEC25023E}"/>
              </a:ext>
            </a:extLst>
          </p:cNvPr>
          <p:cNvSpPr txBox="1"/>
          <p:nvPr/>
        </p:nvSpPr>
        <p:spPr>
          <a:xfrm>
            <a:off x="8281885" y="119769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55E9FD-AD4A-B871-EDCA-2BEE4D4D056A}"/>
                  </a:ext>
                </a:extLst>
              </p:cNvPr>
              <p:cNvSpPr txBox="1"/>
              <p:nvPr/>
            </p:nvSpPr>
            <p:spPr>
              <a:xfrm>
                <a:off x="238776" y="461719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Blockgraph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55E9FD-AD4A-B871-EDCA-2BEE4D4D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76" y="461719"/>
                <a:ext cx="1853713" cy="369332"/>
              </a:xfrm>
              <a:prstGeom prst="rect">
                <a:avLst/>
              </a:prstGeom>
              <a:blipFill>
                <a:blip r:embed="rId5"/>
                <a:stretch>
                  <a:fillRect l="-2632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313043C-99E8-9922-5337-59D749156DBC}"/>
              </a:ext>
            </a:extLst>
          </p:cNvPr>
          <p:cNvSpPr/>
          <p:nvPr/>
        </p:nvSpPr>
        <p:spPr>
          <a:xfrm>
            <a:off x="8035148" y="2301424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FF3521C-A380-F25A-FAB4-4A2B95AB74FA}"/>
              </a:ext>
            </a:extLst>
          </p:cNvPr>
          <p:cNvSpPr/>
          <p:nvPr/>
        </p:nvSpPr>
        <p:spPr>
          <a:xfrm>
            <a:off x="9440663" y="1855464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B2F6A3-FC1E-C20C-5426-C8E55BE536B1}"/>
              </a:ext>
            </a:extLst>
          </p:cNvPr>
          <p:cNvSpPr txBox="1"/>
          <p:nvPr/>
        </p:nvSpPr>
        <p:spPr>
          <a:xfrm>
            <a:off x="260400" y="39441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22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AF9CBD6-5128-E8E6-3901-5860177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18" y="1439539"/>
            <a:ext cx="11432963" cy="115920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11221760" y="160650"/>
            <a:ext cx="841564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11221760" y="492497"/>
            <a:ext cx="841565" cy="3077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Station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11221759" y="824344"/>
            <a:ext cx="841565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B252148-9592-5758-AF6D-C4D55AB77A0C}"/>
              </a:ext>
            </a:extLst>
          </p:cNvPr>
          <p:cNvSpPr/>
          <p:nvPr/>
        </p:nvSpPr>
        <p:spPr>
          <a:xfrm>
            <a:off x="1504554" y="1837647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9BE3C8B-905B-6C91-27BB-1A586D7DBA1B}"/>
              </a:ext>
            </a:extLst>
          </p:cNvPr>
          <p:cNvSpPr/>
          <p:nvPr/>
        </p:nvSpPr>
        <p:spPr>
          <a:xfrm>
            <a:off x="4462146" y="1847670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9B0FADD-3A5C-8DE5-35B3-3CDD2CCFF6AD}"/>
              </a:ext>
            </a:extLst>
          </p:cNvPr>
          <p:cNvSpPr/>
          <p:nvPr/>
        </p:nvSpPr>
        <p:spPr>
          <a:xfrm>
            <a:off x="8032967" y="1397399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07E7DC-9B29-7651-FA13-3EF6EDE40B2C}"/>
              </a:ext>
            </a:extLst>
          </p:cNvPr>
          <p:cNvSpPr/>
          <p:nvPr/>
        </p:nvSpPr>
        <p:spPr>
          <a:xfrm>
            <a:off x="10592255" y="1847670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1F1C1C01-C7F0-6738-0368-D84F2368AD9A}"/>
              </a:ext>
            </a:extLst>
          </p:cNvPr>
          <p:cNvSpPr/>
          <p:nvPr/>
        </p:nvSpPr>
        <p:spPr>
          <a:xfrm>
            <a:off x="2640221" y="1847670"/>
            <a:ext cx="323132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BB6B1DB-B94B-7019-4ABE-60604C0F650A}"/>
              </a:ext>
            </a:extLst>
          </p:cNvPr>
          <p:cNvSpPr/>
          <p:nvPr/>
        </p:nvSpPr>
        <p:spPr>
          <a:xfrm>
            <a:off x="5819164" y="1852852"/>
            <a:ext cx="323617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3CD752F-E04D-BC98-9DE4-65BD876012D8}"/>
              </a:ext>
            </a:extLst>
          </p:cNvPr>
          <p:cNvSpPr/>
          <p:nvPr/>
        </p:nvSpPr>
        <p:spPr>
          <a:xfrm>
            <a:off x="6732214" y="1847670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7D6A7C-6744-BE98-0C4A-5C30EEB15EA7}"/>
              </a:ext>
            </a:extLst>
          </p:cNvPr>
          <p:cNvSpPr txBox="1"/>
          <p:nvPr/>
        </p:nvSpPr>
        <p:spPr>
          <a:xfrm>
            <a:off x="175024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AEF89A-4203-E258-C92D-074ED02A0777}"/>
              </a:ext>
            </a:extLst>
          </p:cNvPr>
          <p:cNvSpPr txBox="1"/>
          <p:nvPr/>
        </p:nvSpPr>
        <p:spPr>
          <a:xfrm>
            <a:off x="2928440" y="16481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FE3C2B-D890-E564-BB2C-93A9DC33E570}"/>
              </a:ext>
            </a:extLst>
          </p:cNvPr>
          <p:cNvSpPr txBox="1"/>
          <p:nvPr/>
        </p:nvSpPr>
        <p:spPr>
          <a:xfrm>
            <a:off x="5986536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B81280-DF70-8BE1-3841-8728EA816B88}"/>
              </a:ext>
            </a:extLst>
          </p:cNvPr>
          <p:cNvSpPr txBox="1"/>
          <p:nvPr/>
        </p:nvSpPr>
        <p:spPr>
          <a:xfrm>
            <a:off x="477191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C86888-DFC5-6093-0EB9-AC2B9CFABB3B}"/>
              </a:ext>
            </a:extLst>
          </p:cNvPr>
          <p:cNvSpPr txBox="1"/>
          <p:nvPr/>
        </p:nvSpPr>
        <p:spPr>
          <a:xfrm>
            <a:off x="9643601" y="16136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9CED72-15E1-AC10-9AB6-C933762AE10E}"/>
              </a:ext>
            </a:extLst>
          </p:cNvPr>
          <p:cNvSpPr txBox="1"/>
          <p:nvPr/>
        </p:nvSpPr>
        <p:spPr>
          <a:xfrm>
            <a:off x="6860566" y="15670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034589-6000-6B56-0E9E-1CCAD47E9FFB}"/>
              </a:ext>
            </a:extLst>
          </p:cNvPr>
          <p:cNvSpPr txBox="1"/>
          <p:nvPr/>
        </p:nvSpPr>
        <p:spPr>
          <a:xfrm>
            <a:off x="8299301" y="24712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463873-7A19-4D7B-810D-26AA06716C63}"/>
              </a:ext>
            </a:extLst>
          </p:cNvPr>
          <p:cNvSpPr txBox="1"/>
          <p:nvPr/>
        </p:nvSpPr>
        <p:spPr>
          <a:xfrm>
            <a:off x="10800693" y="165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18CC5A-073F-16A3-E8FC-44BFEC25023E}"/>
              </a:ext>
            </a:extLst>
          </p:cNvPr>
          <p:cNvSpPr txBox="1"/>
          <p:nvPr/>
        </p:nvSpPr>
        <p:spPr>
          <a:xfrm>
            <a:off x="8281885" y="119769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55E9FD-AD4A-B871-EDCA-2BEE4D4D056A}"/>
                  </a:ext>
                </a:extLst>
              </p:cNvPr>
              <p:cNvSpPr txBox="1"/>
              <p:nvPr/>
            </p:nvSpPr>
            <p:spPr>
              <a:xfrm>
                <a:off x="238776" y="461719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Blockgraph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55E9FD-AD4A-B871-EDCA-2BEE4D4D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76" y="461719"/>
                <a:ext cx="1853713" cy="369332"/>
              </a:xfrm>
              <a:prstGeom prst="rect">
                <a:avLst/>
              </a:prstGeom>
              <a:blipFill>
                <a:blip r:embed="rId5"/>
                <a:stretch>
                  <a:fillRect l="-2632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313043C-99E8-9922-5337-59D749156DBC}"/>
              </a:ext>
            </a:extLst>
          </p:cNvPr>
          <p:cNvSpPr/>
          <p:nvPr/>
        </p:nvSpPr>
        <p:spPr>
          <a:xfrm>
            <a:off x="8035148" y="2301424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FF3521C-A380-F25A-FAB4-4A2B95AB74FA}"/>
              </a:ext>
            </a:extLst>
          </p:cNvPr>
          <p:cNvSpPr/>
          <p:nvPr/>
        </p:nvSpPr>
        <p:spPr>
          <a:xfrm>
            <a:off x="9440663" y="1855464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B2F6A3-FC1E-C20C-5426-C8E55BE536B1}"/>
              </a:ext>
            </a:extLst>
          </p:cNvPr>
          <p:cNvSpPr txBox="1"/>
          <p:nvPr/>
        </p:nvSpPr>
        <p:spPr>
          <a:xfrm>
            <a:off x="260400" y="39441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Inhaltsplatzhalter 4">
                <a:extLst>
                  <a:ext uri="{FF2B5EF4-FFF2-40B4-BE49-F238E27FC236}">
                    <a16:creationId xmlns:a16="http://schemas.microsoft.com/office/drawing/2014/main" id="{C77E1100-F3CC-FAAB-A144-A9F14B9B6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1346" y="3429000"/>
                <a:ext cx="4596344" cy="227664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b="1" dirty="0">
                    <a:solidFill>
                      <a:schemeClr val="bg1"/>
                    </a:solidFill>
                  </a:rPr>
                  <a:t>ATP:</a:t>
                </a: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Block network </a:t>
                </a:r>
                <a:r>
                  <a:rPr lang="de-DE" dirty="0" err="1">
                    <a:solidFill>
                      <a:schemeClr val="bg1"/>
                    </a:solidFill>
                  </a:rPr>
                  <a:t>graph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 err="1">
                    <a:solidFill>
                      <a:schemeClr val="bg1"/>
                    </a:solidFill>
                  </a:rPr>
                  <a:t>Existing</a:t>
                </a:r>
                <a:r>
                  <a:rPr lang="de-DE" dirty="0">
                    <a:solidFill>
                      <a:schemeClr val="bg1"/>
                    </a:solidFill>
                  </a:rPr>
                  <a:t> and </a:t>
                </a:r>
                <a:r>
                  <a:rPr lang="de-DE" dirty="0" err="1">
                    <a:solidFill>
                      <a:schemeClr val="bg1"/>
                    </a:solidFill>
                  </a:rPr>
                  <a:t>new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trains</a:t>
                </a:r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 err="1">
                    <a:solidFill>
                      <a:schemeClr val="bg1"/>
                    </a:solidFill>
                  </a:rPr>
                  <a:t>Timehorizon</a:t>
                </a:r>
                <a:r>
                  <a:rPr lang="de-DE" dirty="0">
                    <a:solidFill>
                      <a:schemeClr val="bg1"/>
                    </a:solidFill>
                  </a:rPr>
                  <a:t> T</a:t>
                </a: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Arrival and </a:t>
                </a:r>
                <a:r>
                  <a:rPr lang="de-DE" dirty="0" err="1">
                    <a:solidFill>
                      <a:schemeClr val="bg1"/>
                    </a:solidFill>
                  </a:rPr>
                  <a:t>departure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b="1" dirty="0" err="1">
                    <a:solidFill>
                      <a:schemeClr val="bg1"/>
                    </a:solidFill>
                  </a:rPr>
                  <a:t>times</a:t>
                </a:r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Arrival and </a:t>
                </a:r>
                <a:r>
                  <a:rPr lang="de-DE" dirty="0" err="1">
                    <a:solidFill>
                      <a:schemeClr val="bg1"/>
                    </a:solidFill>
                  </a:rPr>
                  <a:t>departure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b="1" dirty="0" err="1">
                    <a:solidFill>
                      <a:schemeClr val="bg1"/>
                    </a:solidFill>
                  </a:rPr>
                  <a:t>constraints</a:t>
                </a:r>
                <a:endParaRPr lang="de-DE" dirty="0">
                  <a:solidFill>
                    <a:schemeClr val="bg1"/>
                  </a:solidFill>
                </a:endParaRPr>
              </a:p>
              <a:p>
                <a:endParaRPr lang="de-D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Inhaltsplatzhalter 4">
                <a:extLst>
                  <a:ext uri="{FF2B5EF4-FFF2-40B4-BE49-F238E27FC236}">
                    <a16:creationId xmlns:a16="http://schemas.microsoft.com/office/drawing/2014/main" id="{C77E1100-F3CC-FAAB-A144-A9F14B9B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346" y="3429000"/>
                <a:ext cx="4596344" cy="2276642"/>
              </a:xfrm>
              <a:prstGeom prst="rect">
                <a:avLst/>
              </a:prstGeom>
              <a:blipFill>
                <a:blip r:embed="rId6"/>
                <a:stretch>
                  <a:fillRect l="-1194" t="-1609" b="-9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86BD786-1C1C-3578-6D81-47E89357C1CC}"/>
              </a:ext>
            </a:extLst>
          </p:cNvPr>
          <p:cNvCxnSpPr/>
          <p:nvPr/>
        </p:nvCxnSpPr>
        <p:spPr>
          <a:xfrm>
            <a:off x="3078480" y="4045723"/>
            <a:ext cx="40949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AF9CBD6-5128-E8E6-3901-5860177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18" y="1439539"/>
            <a:ext cx="11432963" cy="115920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11221760" y="160650"/>
            <a:ext cx="841564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11221760" y="492497"/>
            <a:ext cx="841565" cy="3077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Station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11221759" y="824344"/>
            <a:ext cx="841565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B252148-9592-5758-AF6D-C4D55AB77A0C}"/>
              </a:ext>
            </a:extLst>
          </p:cNvPr>
          <p:cNvSpPr/>
          <p:nvPr/>
        </p:nvSpPr>
        <p:spPr>
          <a:xfrm>
            <a:off x="1504554" y="1837647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9BE3C8B-905B-6C91-27BB-1A586D7DBA1B}"/>
              </a:ext>
            </a:extLst>
          </p:cNvPr>
          <p:cNvSpPr/>
          <p:nvPr/>
        </p:nvSpPr>
        <p:spPr>
          <a:xfrm>
            <a:off x="4462146" y="1847670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9B0FADD-3A5C-8DE5-35B3-3CDD2CCFF6AD}"/>
              </a:ext>
            </a:extLst>
          </p:cNvPr>
          <p:cNvSpPr/>
          <p:nvPr/>
        </p:nvSpPr>
        <p:spPr>
          <a:xfrm>
            <a:off x="8032967" y="1397399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07E7DC-9B29-7651-FA13-3EF6EDE40B2C}"/>
              </a:ext>
            </a:extLst>
          </p:cNvPr>
          <p:cNvSpPr/>
          <p:nvPr/>
        </p:nvSpPr>
        <p:spPr>
          <a:xfrm>
            <a:off x="10592255" y="1847670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1F1C1C01-C7F0-6738-0368-D84F2368AD9A}"/>
              </a:ext>
            </a:extLst>
          </p:cNvPr>
          <p:cNvSpPr/>
          <p:nvPr/>
        </p:nvSpPr>
        <p:spPr>
          <a:xfrm>
            <a:off x="2640221" y="1847670"/>
            <a:ext cx="323132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BB6B1DB-B94B-7019-4ABE-60604C0F650A}"/>
              </a:ext>
            </a:extLst>
          </p:cNvPr>
          <p:cNvSpPr/>
          <p:nvPr/>
        </p:nvSpPr>
        <p:spPr>
          <a:xfrm>
            <a:off x="5819164" y="1852852"/>
            <a:ext cx="323617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3CD752F-E04D-BC98-9DE4-65BD876012D8}"/>
              </a:ext>
            </a:extLst>
          </p:cNvPr>
          <p:cNvSpPr/>
          <p:nvPr/>
        </p:nvSpPr>
        <p:spPr>
          <a:xfrm>
            <a:off x="6732214" y="1847670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7D6A7C-6744-BE98-0C4A-5C30EEB15EA7}"/>
              </a:ext>
            </a:extLst>
          </p:cNvPr>
          <p:cNvSpPr txBox="1"/>
          <p:nvPr/>
        </p:nvSpPr>
        <p:spPr>
          <a:xfrm>
            <a:off x="175024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AEF89A-4203-E258-C92D-074ED02A0777}"/>
              </a:ext>
            </a:extLst>
          </p:cNvPr>
          <p:cNvSpPr txBox="1"/>
          <p:nvPr/>
        </p:nvSpPr>
        <p:spPr>
          <a:xfrm>
            <a:off x="2928440" y="16481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FE3C2B-D890-E564-BB2C-93A9DC33E570}"/>
              </a:ext>
            </a:extLst>
          </p:cNvPr>
          <p:cNvSpPr txBox="1"/>
          <p:nvPr/>
        </p:nvSpPr>
        <p:spPr>
          <a:xfrm>
            <a:off x="5986536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B81280-DF70-8BE1-3841-8728EA816B88}"/>
              </a:ext>
            </a:extLst>
          </p:cNvPr>
          <p:cNvSpPr txBox="1"/>
          <p:nvPr/>
        </p:nvSpPr>
        <p:spPr>
          <a:xfrm>
            <a:off x="477191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C86888-DFC5-6093-0EB9-AC2B9CFABB3B}"/>
              </a:ext>
            </a:extLst>
          </p:cNvPr>
          <p:cNvSpPr txBox="1"/>
          <p:nvPr/>
        </p:nvSpPr>
        <p:spPr>
          <a:xfrm>
            <a:off x="9643601" y="16136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9CED72-15E1-AC10-9AB6-C933762AE10E}"/>
              </a:ext>
            </a:extLst>
          </p:cNvPr>
          <p:cNvSpPr txBox="1"/>
          <p:nvPr/>
        </p:nvSpPr>
        <p:spPr>
          <a:xfrm>
            <a:off x="6860566" y="15670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034589-6000-6B56-0E9E-1CCAD47E9FFB}"/>
              </a:ext>
            </a:extLst>
          </p:cNvPr>
          <p:cNvSpPr txBox="1"/>
          <p:nvPr/>
        </p:nvSpPr>
        <p:spPr>
          <a:xfrm>
            <a:off x="8299301" y="24712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463873-7A19-4D7B-810D-26AA06716C63}"/>
              </a:ext>
            </a:extLst>
          </p:cNvPr>
          <p:cNvSpPr txBox="1"/>
          <p:nvPr/>
        </p:nvSpPr>
        <p:spPr>
          <a:xfrm>
            <a:off x="10800693" y="165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18CC5A-073F-16A3-E8FC-44BFEC25023E}"/>
              </a:ext>
            </a:extLst>
          </p:cNvPr>
          <p:cNvSpPr txBox="1"/>
          <p:nvPr/>
        </p:nvSpPr>
        <p:spPr>
          <a:xfrm>
            <a:off x="8281885" y="119769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55E9FD-AD4A-B871-EDCA-2BEE4D4D056A}"/>
              </a:ext>
            </a:extLst>
          </p:cNvPr>
          <p:cNvSpPr txBox="1"/>
          <p:nvPr/>
        </p:nvSpPr>
        <p:spPr>
          <a:xfrm>
            <a:off x="238776" y="46171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Blockgraph G_N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313043C-99E8-9922-5337-59D749156DBC}"/>
              </a:ext>
            </a:extLst>
          </p:cNvPr>
          <p:cNvSpPr/>
          <p:nvPr/>
        </p:nvSpPr>
        <p:spPr>
          <a:xfrm>
            <a:off x="8035148" y="2301424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FF3521C-A380-F25A-FAB4-4A2B95AB74FA}"/>
              </a:ext>
            </a:extLst>
          </p:cNvPr>
          <p:cNvSpPr/>
          <p:nvPr/>
        </p:nvSpPr>
        <p:spPr>
          <a:xfrm>
            <a:off x="9440663" y="1855464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A9388A7-8919-2C3D-3FB3-A6EE34C2DC80}"/>
              </a:ext>
            </a:extLst>
          </p:cNvPr>
          <p:cNvSpPr txBox="1"/>
          <p:nvPr/>
        </p:nvSpPr>
        <p:spPr>
          <a:xfrm>
            <a:off x="1504554" y="3438226"/>
            <a:ext cx="23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Fast Trains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ICE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B2F6A3-FC1E-C20C-5426-C8E55BE536B1}"/>
              </a:ext>
            </a:extLst>
          </p:cNvPr>
          <p:cNvSpPr txBox="1"/>
          <p:nvPr/>
        </p:nvSpPr>
        <p:spPr>
          <a:xfrm>
            <a:off x="260400" y="39441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4">
                <a:extLst>
                  <a:ext uri="{FF2B5EF4-FFF2-40B4-BE49-F238E27FC236}">
                    <a16:creationId xmlns:a16="http://schemas.microsoft.com/office/drawing/2014/main" id="{84853C17-0C27-0603-E6E2-DB90914DF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8448" y="3083695"/>
                <a:ext cx="3466465" cy="227664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</a:rPr>
                  <a:t>ATP:</a:t>
                </a: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Block network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graph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 err="1">
                    <a:solidFill>
                      <a:schemeClr val="bg1"/>
                    </a:solidFill>
                  </a:rPr>
                  <a:t>Existing</a:t>
                </a:r>
                <a:r>
                  <a:rPr lang="de-DE" sz="1400" dirty="0">
                    <a:solidFill>
                      <a:schemeClr val="bg1"/>
                    </a:solidFill>
                  </a:rPr>
                  <a:t>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new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trains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 err="1">
                    <a:solidFill>
                      <a:schemeClr val="bg1"/>
                    </a:solidFill>
                  </a:rPr>
                  <a:t>Timehorizon</a:t>
                </a:r>
                <a:r>
                  <a:rPr lang="de-DE" sz="1400" dirty="0">
                    <a:solidFill>
                      <a:schemeClr val="bg1"/>
                    </a:solidFill>
                  </a:rPr>
                  <a:t> T</a:t>
                </a: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Arrival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departure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</a:rPr>
                  <a:t>times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Arrival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departure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</a:rPr>
                  <a:t>constraints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endParaRPr lang="de-DE" sz="1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Inhaltsplatzhalter 4">
                <a:extLst>
                  <a:ext uri="{FF2B5EF4-FFF2-40B4-BE49-F238E27FC236}">
                    <a16:creationId xmlns:a16="http://schemas.microsoft.com/office/drawing/2014/main" id="{84853C17-0C27-0603-E6E2-DB90914DF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448" y="3083695"/>
                <a:ext cx="3466465" cy="2276642"/>
              </a:xfrm>
              <a:prstGeom prst="rect">
                <a:avLst/>
              </a:prstGeom>
              <a:blipFill>
                <a:blip r:embed="rId5"/>
                <a:stretch>
                  <a:fillRect l="-527" t="-5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06C12AB-9885-65E0-BA4D-928FE877DD31}"/>
              </a:ext>
            </a:extLst>
          </p:cNvPr>
          <p:cNvCxnSpPr>
            <a:cxnSpLocks/>
          </p:cNvCxnSpPr>
          <p:nvPr/>
        </p:nvCxnSpPr>
        <p:spPr>
          <a:xfrm>
            <a:off x="8715908" y="3600726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147EB66-1437-11CB-B682-204F2D10BC99}"/>
              </a:ext>
            </a:extLst>
          </p:cNvPr>
          <p:cNvSpPr txBox="1"/>
          <p:nvPr/>
        </p:nvSpPr>
        <p:spPr>
          <a:xfrm>
            <a:off x="2928440" y="2612581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Three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Existing</a:t>
            </a:r>
            <a:r>
              <a:rPr lang="de-DE" b="1" dirty="0">
                <a:solidFill>
                  <a:schemeClr val="bg1"/>
                </a:solidFill>
              </a:rPr>
              <a:t> Trains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9B11E05-0618-AF64-873A-44C8AE300FCB}"/>
              </a:ext>
            </a:extLst>
          </p:cNvPr>
          <p:cNvSpPr txBox="1"/>
          <p:nvPr/>
        </p:nvSpPr>
        <p:spPr>
          <a:xfrm>
            <a:off x="5479157" y="3477376"/>
            <a:ext cx="2391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Slow Trains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RE 0</a:t>
            </a:r>
          </a:p>
          <a:p>
            <a:r>
              <a:rPr lang="de-DE" dirty="0">
                <a:solidFill>
                  <a:schemeClr val="bg1"/>
                </a:solidFill>
              </a:rPr>
              <a:t>RE 1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4ADE389-B4EE-6ECE-95EC-EA58479AC060}"/>
              </a:ext>
            </a:extLst>
          </p:cNvPr>
          <p:cNvCxnSpPr>
            <a:cxnSpLocks/>
          </p:cNvCxnSpPr>
          <p:nvPr/>
        </p:nvCxnSpPr>
        <p:spPr>
          <a:xfrm>
            <a:off x="8749393" y="3944123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D90608A2-92B9-1D01-D2CF-161AF8BBE9B0}"/>
              </a:ext>
            </a:extLst>
          </p:cNvPr>
          <p:cNvSpPr txBox="1"/>
          <p:nvPr/>
        </p:nvSpPr>
        <p:spPr>
          <a:xfrm>
            <a:off x="2928440" y="2906164"/>
            <a:ext cx="255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and </a:t>
            </a:r>
            <a:r>
              <a:rPr lang="de-DE" b="1" dirty="0" err="1">
                <a:solidFill>
                  <a:schemeClr val="bg1"/>
                </a:solidFill>
              </a:rPr>
              <a:t>Three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accent6"/>
                </a:solidFill>
              </a:rPr>
              <a:t>New</a:t>
            </a:r>
            <a:r>
              <a:rPr lang="de-DE" b="1" dirty="0">
                <a:solidFill>
                  <a:schemeClr val="bg1"/>
                </a:solidFill>
              </a:rPr>
              <a:t> Trains</a:t>
            </a:r>
          </a:p>
          <a:p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072A59C-DC68-42AA-69BC-F242FF079CB9}"/>
              </a:ext>
            </a:extLst>
          </p:cNvPr>
          <p:cNvSpPr txBox="1"/>
          <p:nvPr/>
        </p:nvSpPr>
        <p:spPr>
          <a:xfrm>
            <a:off x="1504554" y="4265422"/>
            <a:ext cx="1175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ICE 1 (f1)</a:t>
            </a:r>
          </a:p>
          <a:p>
            <a:r>
              <a:rPr lang="de-DE" dirty="0">
                <a:solidFill>
                  <a:schemeClr val="accent6"/>
                </a:solidFill>
              </a:rPr>
              <a:t>ICE 2 (f2)</a:t>
            </a:r>
          </a:p>
          <a:p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464409E-F575-5A7F-6F95-FB9AEB8585DE}"/>
              </a:ext>
            </a:extLst>
          </p:cNvPr>
          <p:cNvSpPr txBox="1"/>
          <p:nvPr/>
        </p:nvSpPr>
        <p:spPr>
          <a:xfrm>
            <a:off x="5479157" y="4590454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RE 2 (s0)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273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4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AF9CBD6-5128-E8E6-3901-5860177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18" y="1439539"/>
            <a:ext cx="11432963" cy="115920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11221760" y="160650"/>
            <a:ext cx="841564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11221760" y="492497"/>
            <a:ext cx="841565" cy="3077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Station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11221759" y="824344"/>
            <a:ext cx="841565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B252148-9592-5758-AF6D-C4D55AB77A0C}"/>
              </a:ext>
            </a:extLst>
          </p:cNvPr>
          <p:cNvSpPr/>
          <p:nvPr/>
        </p:nvSpPr>
        <p:spPr>
          <a:xfrm>
            <a:off x="1504554" y="1837647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9BE3C8B-905B-6C91-27BB-1A586D7DBA1B}"/>
              </a:ext>
            </a:extLst>
          </p:cNvPr>
          <p:cNvSpPr/>
          <p:nvPr/>
        </p:nvSpPr>
        <p:spPr>
          <a:xfrm>
            <a:off x="4462146" y="1847670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9B0FADD-3A5C-8DE5-35B3-3CDD2CCFF6AD}"/>
              </a:ext>
            </a:extLst>
          </p:cNvPr>
          <p:cNvSpPr/>
          <p:nvPr/>
        </p:nvSpPr>
        <p:spPr>
          <a:xfrm>
            <a:off x="8032967" y="1397399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07E7DC-9B29-7651-FA13-3EF6EDE40B2C}"/>
              </a:ext>
            </a:extLst>
          </p:cNvPr>
          <p:cNvSpPr/>
          <p:nvPr/>
        </p:nvSpPr>
        <p:spPr>
          <a:xfrm>
            <a:off x="10592255" y="1847670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1F1C1C01-C7F0-6738-0368-D84F2368AD9A}"/>
              </a:ext>
            </a:extLst>
          </p:cNvPr>
          <p:cNvSpPr/>
          <p:nvPr/>
        </p:nvSpPr>
        <p:spPr>
          <a:xfrm>
            <a:off x="2640221" y="1847670"/>
            <a:ext cx="323132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BB6B1DB-B94B-7019-4ABE-60604C0F650A}"/>
              </a:ext>
            </a:extLst>
          </p:cNvPr>
          <p:cNvSpPr/>
          <p:nvPr/>
        </p:nvSpPr>
        <p:spPr>
          <a:xfrm>
            <a:off x="5819164" y="1852852"/>
            <a:ext cx="323617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3CD752F-E04D-BC98-9DE4-65BD876012D8}"/>
              </a:ext>
            </a:extLst>
          </p:cNvPr>
          <p:cNvSpPr/>
          <p:nvPr/>
        </p:nvSpPr>
        <p:spPr>
          <a:xfrm>
            <a:off x="6732214" y="1847670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7D6A7C-6744-BE98-0C4A-5C30EEB15EA7}"/>
              </a:ext>
            </a:extLst>
          </p:cNvPr>
          <p:cNvSpPr txBox="1"/>
          <p:nvPr/>
        </p:nvSpPr>
        <p:spPr>
          <a:xfrm>
            <a:off x="175024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AEF89A-4203-E258-C92D-074ED02A0777}"/>
              </a:ext>
            </a:extLst>
          </p:cNvPr>
          <p:cNvSpPr txBox="1"/>
          <p:nvPr/>
        </p:nvSpPr>
        <p:spPr>
          <a:xfrm>
            <a:off x="2928440" y="16481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FE3C2B-D890-E564-BB2C-93A9DC33E570}"/>
              </a:ext>
            </a:extLst>
          </p:cNvPr>
          <p:cNvSpPr txBox="1"/>
          <p:nvPr/>
        </p:nvSpPr>
        <p:spPr>
          <a:xfrm>
            <a:off x="5986536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B81280-DF70-8BE1-3841-8728EA816B88}"/>
              </a:ext>
            </a:extLst>
          </p:cNvPr>
          <p:cNvSpPr txBox="1"/>
          <p:nvPr/>
        </p:nvSpPr>
        <p:spPr>
          <a:xfrm>
            <a:off x="477191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C86888-DFC5-6093-0EB9-AC2B9CFABB3B}"/>
              </a:ext>
            </a:extLst>
          </p:cNvPr>
          <p:cNvSpPr txBox="1"/>
          <p:nvPr/>
        </p:nvSpPr>
        <p:spPr>
          <a:xfrm>
            <a:off x="9643601" y="16136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9CED72-15E1-AC10-9AB6-C933762AE10E}"/>
              </a:ext>
            </a:extLst>
          </p:cNvPr>
          <p:cNvSpPr txBox="1"/>
          <p:nvPr/>
        </p:nvSpPr>
        <p:spPr>
          <a:xfrm>
            <a:off x="6860566" y="15670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034589-6000-6B56-0E9E-1CCAD47E9FFB}"/>
              </a:ext>
            </a:extLst>
          </p:cNvPr>
          <p:cNvSpPr txBox="1"/>
          <p:nvPr/>
        </p:nvSpPr>
        <p:spPr>
          <a:xfrm>
            <a:off x="8299301" y="24712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463873-7A19-4D7B-810D-26AA06716C63}"/>
              </a:ext>
            </a:extLst>
          </p:cNvPr>
          <p:cNvSpPr txBox="1"/>
          <p:nvPr/>
        </p:nvSpPr>
        <p:spPr>
          <a:xfrm>
            <a:off x="10800693" y="165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18CC5A-073F-16A3-E8FC-44BFEC25023E}"/>
              </a:ext>
            </a:extLst>
          </p:cNvPr>
          <p:cNvSpPr txBox="1"/>
          <p:nvPr/>
        </p:nvSpPr>
        <p:spPr>
          <a:xfrm>
            <a:off x="8281885" y="119769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55E9FD-AD4A-B871-EDCA-2BEE4D4D056A}"/>
              </a:ext>
            </a:extLst>
          </p:cNvPr>
          <p:cNvSpPr txBox="1"/>
          <p:nvPr/>
        </p:nvSpPr>
        <p:spPr>
          <a:xfrm>
            <a:off x="238776" y="46171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Blockgraph G_N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313043C-99E8-9922-5337-59D749156DBC}"/>
              </a:ext>
            </a:extLst>
          </p:cNvPr>
          <p:cNvSpPr/>
          <p:nvPr/>
        </p:nvSpPr>
        <p:spPr>
          <a:xfrm>
            <a:off x="8035148" y="2301424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FF3521C-A380-F25A-FAB4-4A2B95AB74FA}"/>
              </a:ext>
            </a:extLst>
          </p:cNvPr>
          <p:cNvSpPr/>
          <p:nvPr/>
        </p:nvSpPr>
        <p:spPr>
          <a:xfrm>
            <a:off x="9440663" y="1855464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B2F6A3-FC1E-C20C-5426-C8E55BE536B1}"/>
              </a:ext>
            </a:extLst>
          </p:cNvPr>
          <p:cNvSpPr txBox="1"/>
          <p:nvPr/>
        </p:nvSpPr>
        <p:spPr>
          <a:xfrm>
            <a:off x="260400" y="39441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4">
                <a:extLst>
                  <a:ext uri="{FF2B5EF4-FFF2-40B4-BE49-F238E27FC236}">
                    <a16:creationId xmlns:a16="http://schemas.microsoft.com/office/drawing/2014/main" id="{84853C17-0C27-0603-E6E2-DB90914DF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8448" y="3083695"/>
                <a:ext cx="3466465" cy="227664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</a:rPr>
                  <a:t>ATP:</a:t>
                </a: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Block network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graph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 err="1">
                    <a:solidFill>
                      <a:schemeClr val="bg1"/>
                    </a:solidFill>
                  </a:rPr>
                  <a:t>Existing</a:t>
                </a:r>
                <a:r>
                  <a:rPr lang="de-DE" sz="1400" dirty="0">
                    <a:solidFill>
                      <a:schemeClr val="bg1"/>
                    </a:solidFill>
                  </a:rPr>
                  <a:t>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new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trains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 err="1">
                    <a:solidFill>
                      <a:schemeClr val="bg1"/>
                    </a:solidFill>
                  </a:rPr>
                  <a:t>Timehorizon</a:t>
                </a:r>
                <a:r>
                  <a:rPr lang="de-DE" sz="1400" dirty="0">
                    <a:solidFill>
                      <a:schemeClr val="bg1"/>
                    </a:solidFill>
                  </a:rPr>
                  <a:t> T</a:t>
                </a: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Arrival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departure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</a:rPr>
                  <a:t>times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Arrival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departure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</a:rPr>
                  <a:t>constraints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endParaRPr lang="de-DE" sz="1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Inhaltsplatzhalter 4">
                <a:extLst>
                  <a:ext uri="{FF2B5EF4-FFF2-40B4-BE49-F238E27FC236}">
                    <a16:creationId xmlns:a16="http://schemas.microsoft.com/office/drawing/2014/main" id="{84853C17-0C27-0603-E6E2-DB90914DF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448" y="3083695"/>
                <a:ext cx="3466465" cy="2276642"/>
              </a:xfrm>
              <a:prstGeom prst="rect">
                <a:avLst/>
              </a:prstGeom>
              <a:blipFill>
                <a:blip r:embed="rId5"/>
                <a:stretch>
                  <a:fillRect l="-527" t="-5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06C12AB-9885-65E0-BA4D-928FE877DD31}"/>
              </a:ext>
            </a:extLst>
          </p:cNvPr>
          <p:cNvCxnSpPr>
            <a:cxnSpLocks/>
          </p:cNvCxnSpPr>
          <p:nvPr/>
        </p:nvCxnSpPr>
        <p:spPr>
          <a:xfrm>
            <a:off x="8715908" y="3600726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4ADE389-B4EE-6ECE-95EC-EA58479AC060}"/>
              </a:ext>
            </a:extLst>
          </p:cNvPr>
          <p:cNvCxnSpPr>
            <a:cxnSpLocks/>
          </p:cNvCxnSpPr>
          <p:nvPr/>
        </p:nvCxnSpPr>
        <p:spPr>
          <a:xfrm>
            <a:off x="8749393" y="3944123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1D04236A-EA0A-DB64-6554-BAB0428119AE}"/>
              </a:ext>
            </a:extLst>
          </p:cNvPr>
          <p:cNvSpPr txBox="1"/>
          <p:nvPr/>
        </p:nvSpPr>
        <p:spPr>
          <a:xfrm>
            <a:off x="3494316" y="3262417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Time Horizon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790E5AD-73EB-5189-2F45-26B814EF8A44}"/>
                  </a:ext>
                </a:extLst>
              </p:cNvPr>
              <p:cNvSpPr txBox="1"/>
              <p:nvPr/>
            </p:nvSpPr>
            <p:spPr>
              <a:xfrm>
                <a:off x="3380503" y="4405788"/>
                <a:ext cx="1979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 {1, 2, 3, … </m:t>
                      </m:r>
                      <m:r>
                        <a:rPr lang="de-DE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790E5AD-73EB-5189-2F45-26B814EF8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03" y="4405788"/>
                <a:ext cx="1979516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C015D44A-22E6-82CB-93A4-36D2BC9B0B23}"/>
              </a:ext>
            </a:extLst>
          </p:cNvPr>
          <p:cNvCxnSpPr>
            <a:cxnSpLocks/>
          </p:cNvCxnSpPr>
          <p:nvPr/>
        </p:nvCxnSpPr>
        <p:spPr>
          <a:xfrm>
            <a:off x="8749393" y="4238763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85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AF9CBD6-5128-E8E6-3901-5860177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18" y="1439539"/>
            <a:ext cx="11432963" cy="115920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11221760" y="160650"/>
            <a:ext cx="841564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11221760" y="492497"/>
            <a:ext cx="841565" cy="3077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Station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11221759" y="824344"/>
            <a:ext cx="841565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B252148-9592-5758-AF6D-C4D55AB77A0C}"/>
              </a:ext>
            </a:extLst>
          </p:cNvPr>
          <p:cNvSpPr/>
          <p:nvPr/>
        </p:nvSpPr>
        <p:spPr>
          <a:xfrm>
            <a:off x="1504554" y="1837647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9BE3C8B-905B-6C91-27BB-1A586D7DBA1B}"/>
              </a:ext>
            </a:extLst>
          </p:cNvPr>
          <p:cNvSpPr/>
          <p:nvPr/>
        </p:nvSpPr>
        <p:spPr>
          <a:xfrm>
            <a:off x="4462146" y="1847670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9B0FADD-3A5C-8DE5-35B3-3CDD2CCFF6AD}"/>
              </a:ext>
            </a:extLst>
          </p:cNvPr>
          <p:cNvSpPr/>
          <p:nvPr/>
        </p:nvSpPr>
        <p:spPr>
          <a:xfrm>
            <a:off x="8032967" y="1397399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07E7DC-9B29-7651-FA13-3EF6EDE40B2C}"/>
              </a:ext>
            </a:extLst>
          </p:cNvPr>
          <p:cNvSpPr/>
          <p:nvPr/>
        </p:nvSpPr>
        <p:spPr>
          <a:xfrm>
            <a:off x="10592255" y="1847670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1F1C1C01-C7F0-6738-0368-D84F2368AD9A}"/>
              </a:ext>
            </a:extLst>
          </p:cNvPr>
          <p:cNvSpPr/>
          <p:nvPr/>
        </p:nvSpPr>
        <p:spPr>
          <a:xfrm>
            <a:off x="2640221" y="1847670"/>
            <a:ext cx="323132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BB6B1DB-B94B-7019-4ABE-60604C0F650A}"/>
              </a:ext>
            </a:extLst>
          </p:cNvPr>
          <p:cNvSpPr/>
          <p:nvPr/>
        </p:nvSpPr>
        <p:spPr>
          <a:xfrm>
            <a:off x="5819164" y="1852852"/>
            <a:ext cx="323617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3CD752F-E04D-BC98-9DE4-65BD876012D8}"/>
              </a:ext>
            </a:extLst>
          </p:cNvPr>
          <p:cNvSpPr/>
          <p:nvPr/>
        </p:nvSpPr>
        <p:spPr>
          <a:xfrm>
            <a:off x="6732214" y="1847670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7D6A7C-6744-BE98-0C4A-5C30EEB15EA7}"/>
              </a:ext>
            </a:extLst>
          </p:cNvPr>
          <p:cNvSpPr txBox="1"/>
          <p:nvPr/>
        </p:nvSpPr>
        <p:spPr>
          <a:xfrm>
            <a:off x="175024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AEF89A-4203-E258-C92D-074ED02A0777}"/>
              </a:ext>
            </a:extLst>
          </p:cNvPr>
          <p:cNvSpPr txBox="1"/>
          <p:nvPr/>
        </p:nvSpPr>
        <p:spPr>
          <a:xfrm>
            <a:off x="2928440" y="16481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FE3C2B-D890-E564-BB2C-93A9DC33E570}"/>
              </a:ext>
            </a:extLst>
          </p:cNvPr>
          <p:cNvSpPr txBox="1"/>
          <p:nvPr/>
        </p:nvSpPr>
        <p:spPr>
          <a:xfrm>
            <a:off x="5986536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B81280-DF70-8BE1-3841-8728EA816B88}"/>
              </a:ext>
            </a:extLst>
          </p:cNvPr>
          <p:cNvSpPr txBox="1"/>
          <p:nvPr/>
        </p:nvSpPr>
        <p:spPr>
          <a:xfrm>
            <a:off x="477191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C86888-DFC5-6093-0EB9-AC2B9CFABB3B}"/>
              </a:ext>
            </a:extLst>
          </p:cNvPr>
          <p:cNvSpPr txBox="1"/>
          <p:nvPr/>
        </p:nvSpPr>
        <p:spPr>
          <a:xfrm>
            <a:off x="9643601" y="16136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9CED72-15E1-AC10-9AB6-C933762AE10E}"/>
              </a:ext>
            </a:extLst>
          </p:cNvPr>
          <p:cNvSpPr txBox="1"/>
          <p:nvPr/>
        </p:nvSpPr>
        <p:spPr>
          <a:xfrm>
            <a:off x="6860566" y="15670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034589-6000-6B56-0E9E-1CCAD47E9FFB}"/>
              </a:ext>
            </a:extLst>
          </p:cNvPr>
          <p:cNvSpPr txBox="1"/>
          <p:nvPr/>
        </p:nvSpPr>
        <p:spPr>
          <a:xfrm>
            <a:off x="8299301" y="24712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463873-7A19-4D7B-810D-26AA06716C63}"/>
              </a:ext>
            </a:extLst>
          </p:cNvPr>
          <p:cNvSpPr txBox="1"/>
          <p:nvPr/>
        </p:nvSpPr>
        <p:spPr>
          <a:xfrm>
            <a:off x="10800693" y="165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18CC5A-073F-16A3-E8FC-44BFEC25023E}"/>
              </a:ext>
            </a:extLst>
          </p:cNvPr>
          <p:cNvSpPr txBox="1"/>
          <p:nvPr/>
        </p:nvSpPr>
        <p:spPr>
          <a:xfrm>
            <a:off x="8281885" y="119769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55E9FD-AD4A-B871-EDCA-2BEE4D4D056A}"/>
              </a:ext>
            </a:extLst>
          </p:cNvPr>
          <p:cNvSpPr txBox="1"/>
          <p:nvPr/>
        </p:nvSpPr>
        <p:spPr>
          <a:xfrm>
            <a:off x="238776" y="46171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Blockgraph G_N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313043C-99E8-9922-5337-59D749156DBC}"/>
              </a:ext>
            </a:extLst>
          </p:cNvPr>
          <p:cNvSpPr/>
          <p:nvPr/>
        </p:nvSpPr>
        <p:spPr>
          <a:xfrm>
            <a:off x="8035148" y="2301424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FF3521C-A380-F25A-FAB4-4A2B95AB74FA}"/>
              </a:ext>
            </a:extLst>
          </p:cNvPr>
          <p:cNvSpPr/>
          <p:nvPr/>
        </p:nvSpPr>
        <p:spPr>
          <a:xfrm>
            <a:off x="9440663" y="1855464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B2F6A3-FC1E-C20C-5426-C8E55BE536B1}"/>
              </a:ext>
            </a:extLst>
          </p:cNvPr>
          <p:cNvSpPr txBox="1"/>
          <p:nvPr/>
        </p:nvSpPr>
        <p:spPr>
          <a:xfrm>
            <a:off x="260400" y="39441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4">
                <a:extLst>
                  <a:ext uri="{FF2B5EF4-FFF2-40B4-BE49-F238E27FC236}">
                    <a16:creationId xmlns:a16="http://schemas.microsoft.com/office/drawing/2014/main" id="{84853C17-0C27-0603-E6E2-DB90914DF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8448" y="3083695"/>
                <a:ext cx="3466465" cy="227664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</a:rPr>
                  <a:t>ATP:</a:t>
                </a: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Block network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graph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 err="1">
                    <a:solidFill>
                      <a:schemeClr val="bg1"/>
                    </a:solidFill>
                  </a:rPr>
                  <a:t>Existing</a:t>
                </a:r>
                <a:r>
                  <a:rPr lang="de-DE" sz="1400" dirty="0">
                    <a:solidFill>
                      <a:schemeClr val="bg1"/>
                    </a:solidFill>
                  </a:rPr>
                  <a:t>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new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trains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 err="1">
                    <a:solidFill>
                      <a:schemeClr val="bg1"/>
                    </a:solidFill>
                  </a:rPr>
                  <a:t>Timehorizon</a:t>
                </a:r>
                <a:r>
                  <a:rPr lang="de-DE" sz="1400" dirty="0">
                    <a:solidFill>
                      <a:schemeClr val="bg1"/>
                    </a:solidFill>
                  </a:rPr>
                  <a:t> T</a:t>
                </a: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Arrival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departure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</a:rPr>
                  <a:t>times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Arrival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departure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</a:rPr>
                  <a:t>constraints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endParaRPr lang="de-DE" sz="1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Inhaltsplatzhalter 4">
                <a:extLst>
                  <a:ext uri="{FF2B5EF4-FFF2-40B4-BE49-F238E27FC236}">
                    <a16:creationId xmlns:a16="http://schemas.microsoft.com/office/drawing/2014/main" id="{84853C17-0C27-0603-E6E2-DB90914DF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448" y="3083695"/>
                <a:ext cx="3466465" cy="2276642"/>
              </a:xfrm>
              <a:prstGeom prst="rect">
                <a:avLst/>
              </a:prstGeom>
              <a:blipFill>
                <a:blip r:embed="rId5"/>
                <a:stretch>
                  <a:fillRect l="-527" t="-5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06C12AB-9885-65E0-BA4D-928FE877DD31}"/>
              </a:ext>
            </a:extLst>
          </p:cNvPr>
          <p:cNvCxnSpPr>
            <a:cxnSpLocks/>
          </p:cNvCxnSpPr>
          <p:nvPr/>
        </p:nvCxnSpPr>
        <p:spPr>
          <a:xfrm>
            <a:off x="8715908" y="3600726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4ADE389-B4EE-6ECE-95EC-EA58479AC060}"/>
              </a:ext>
            </a:extLst>
          </p:cNvPr>
          <p:cNvCxnSpPr>
            <a:cxnSpLocks/>
          </p:cNvCxnSpPr>
          <p:nvPr/>
        </p:nvCxnSpPr>
        <p:spPr>
          <a:xfrm>
            <a:off x="8749393" y="3944123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1D04236A-EA0A-DB64-6554-BAB0428119AE}"/>
              </a:ext>
            </a:extLst>
          </p:cNvPr>
          <p:cNvSpPr txBox="1"/>
          <p:nvPr/>
        </p:nvSpPr>
        <p:spPr>
          <a:xfrm>
            <a:off x="2877143" y="2798284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Arrival and Departure Times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C015D44A-22E6-82CB-93A4-36D2BC9B0B23}"/>
              </a:ext>
            </a:extLst>
          </p:cNvPr>
          <p:cNvCxnSpPr>
            <a:cxnSpLocks/>
          </p:cNvCxnSpPr>
          <p:nvPr/>
        </p:nvCxnSpPr>
        <p:spPr>
          <a:xfrm>
            <a:off x="8749393" y="4238763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Tabelle 32">
            <a:extLst>
              <a:ext uri="{FF2B5EF4-FFF2-40B4-BE49-F238E27FC236}">
                <a16:creationId xmlns:a16="http://schemas.microsoft.com/office/drawing/2014/main" id="{E7B4D2A5-EA87-64E7-F3D2-6A7739B52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25946"/>
              </p:ext>
            </p:extLst>
          </p:nvPr>
        </p:nvGraphicFramePr>
        <p:xfrm>
          <a:off x="102571" y="3353038"/>
          <a:ext cx="7730172" cy="337425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858908">
                  <a:extLst>
                    <a:ext uri="{9D8B030D-6E8A-4147-A177-3AD203B41FA5}">
                      <a16:colId xmlns:a16="http://schemas.microsoft.com/office/drawing/2014/main" val="1171276469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2005634013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4271842107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3191842615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3298774063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1820515976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1247945506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2785218312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3886432486"/>
                    </a:ext>
                  </a:extLst>
                </a:gridCol>
              </a:tblGrid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Trains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564913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endParaRPr lang="de-D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098241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ICE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0543602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RE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074113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RE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4548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904833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35313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233921"/>
                  </a:ext>
                </a:extLst>
              </a:tr>
            </a:tbl>
          </a:graphicData>
        </a:graphic>
      </p:graphicFrame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F24E539-5BAF-C1A6-314D-E1C46405D0F8}"/>
              </a:ext>
            </a:extLst>
          </p:cNvPr>
          <p:cNvGrpSpPr/>
          <p:nvPr/>
        </p:nvGrpSpPr>
        <p:grpSpPr>
          <a:xfrm>
            <a:off x="1639507" y="3407858"/>
            <a:ext cx="324000" cy="324000"/>
            <a:chOff x="2477787" y="3438726"/>
            <a:chExt cx="324000" cy="324000"/>
          </a:xfrm>
        </p:grpSpPr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C9620D13-B1A9-53AA-CE7D-CA123FEAF248}"/>
                </a:ext>
              </a:extLst>
            </p:cNvPr>
            <p:cNvSpPr/>
            <p:nvPr/>
          </p:nvSpPr>
          <p:spPr>
            <a:xfrm>
              <a:off x="2477787" y="3438726"/>
              <a:ext cx="324000" cy="32400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EEA1D463-74C7-809C-DE23-AAD8E29BE4FB}"/>
                </a:ext>
              </a:extLst>
            </p:cNvPr>
            <p:cNvSpPr/>
            <p:nvPr/>
          </p:nvSpPr>
          <p:spPr>
            <a:xfrm>
              <a:off x="2532221" y="3492726"/>
              <a:ext cx="216000" cy="216000"/>
            </a:xfrm>
            <a:prstGeom prst="ellipse">
              <a:avLst/>
            </a:prstGeom>
            <a:noFill/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66A2C08B-C329-EDD6-CB00-3968B2FFE752}"/>
              </a:ext>
            </a:extLst>
          </p:cNvPr>
          <p:cNvSpPr txBox="1"/>
          <p:nvPr/>
        </p:nvSpPr>
        <p:spPr>
          <a:xfrm>
            <a:off x="1848327" y="3293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CBB18AA6-E131-E034-F8C1-BA08EEA3F846}"/>
              </a:ext>
            </a:extLst>
          </p:cNvPr>
          <p:cNvSpPr/>
          <p:nvPr/>
        </p:nvSpPr>
        <p:spPr>
          <a:xfrm>
            <a:off x="3416299" y="3407858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352AAF0-2426-5449-EFA2-3F8B14DDCCAF}"/>
              </a:ext>
            </a:extLst>
          </p:cNvPr>
          <p:cNvSpPr/>
          <p:nvPr/>
        </p:nvSpPr>
        <p:spPr>
          <a:xfrm>
            <a:off x="3470733" y="3461858"/>
            <a:ext cx="216000" cy="216000"/>
          </a:xfrm>
          <a:prstGeom prst="ellipse">
            <a:avLst/>
          </a:prstGeom>
          <a:noFill/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6CFA6F1-398E-302C-E371-8EF43ADDBBF9}"/>
              </a:ext>
            </a:extLst>
          </p:cNvPr>
          <p:cNvSpPr txBox="1"/>
          <p:nvPr/>
        </p:nvSpPr>
        <p:spPr>
          <a:xfrm>
            <a:off x="3639569" y="3282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A3021235-0A58-A46E-4D30-9FF139EA071E}"/>
              </a:ext>
            </a:extLst>
          </p:cNvPr>
          <p:cNvSpPr/>
          <p:nvPr/>
        </p:nvSpPr>
        <p:spPr>
          <a:xfrm>
            <a:off x="5110635" y="3420385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43938BD5-E559-18F0-EE70-EDBBDEBB239A}"/>
              </a:ext>
            </a:extLst>
          </p:cNvPr>
          <p:cNvSpPr/>
          <p:nvPr/>
        </p:nvSpPr>
        <p:spPr>
          <a:xfrm>
            <a:off x="5165069" y="3474385"/>
            <a:ext cx="216000" cy="216000"/>
          </a:xfrm>
          <a:prstGeom prst="ellipse">
            <a:avLst/>
          </a:prstGeom>
          <a:noFill/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86AA46C-0DE3-D0FA-CF74-4C430C55B58A}"/>
              </a:ext>
            </a:extLst>
          </p:cNvPr>
          <p:cNvSpPr txBox="1"/>
          <p:nvPr/>
        </p:nvSpPr>
        <p:spPr>
          <a:xfrm>
            <a:off x="5333905" y="3294797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5_x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5166521-DDEA-74EB-535C-913C1FFEA11B}"/>
              </a:ext>
            </a:extLst>
          </p:cNvPr>
          <p:cNvGrpSpPr/>
          <p:nvPr/>
        </p:nvGrpSpPr>
        <p:grpSpPr>
          <a:xfrm>
            <a:off x="6817851" y="3403649"/>
            <a:ext cx="324000" cy="324000"/>
            <a:chOff x="2477787" y="3438726"/>
            <a:chExt cx="324000" cy="324000"/>
          </a:xfrm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5A6AD918-204C-779F-C55C-D6EE6A39C8E7}"/>
                </a:ext>
              </a:extLst>
            </p:cNvPr>
            <p:cNvSpPr/>
            <p:nvPr/>
          </p:nvSpPr>
          <p:spPr>
            <a:xfrm>
              <a:off x="2477787" y="3438726"/>
              <a:ext cx="324000" cy="32400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3009616C-CE7E-AD12-12D5-B0F3D1771474}"/>
                </a:ext>
              </a:extLst>
            </p:cNvPr>
            <p:cNvSpPr/>
            <p:nvPr/>
          </p:nvSpPr>
          <p:spPr>
            <a:xfrm>
              <a:off x="2532221" y="3492726"/>
              <a:ext cx="216000" cy="216000"/>
            </a:xfrm>
            <a:prstGeom prst="ellipse">
              <a:avLst/>
            </a:prstGeom>
            <a:noFill/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69B805FC-C7A1-C9C1-0C06-E81122499D83}"/>
              </a:ext>
            </a:extLst>
          </p:cNvPr>
          <p:cNvSpPr txBox="1"/>
          <p:nvPr/>
        </p:nvSpPr>
        <p:spPr>
          <a:xfrm>
            <a:off x="7026671" y="3289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0F1A42F3-149B-9224-07F2-B0E9A0FD3F8A}"/>
              </a:ext>
            </a:extLst>
          </p:cNvPr>
          <p:cNvCxnSpPr>
            <a:cxnSpLocks/>
          </p:cNvCxnSpPr>
          <p:nvPr/>
        </p:nvCxnSpPr>
        <p:spPr>
          <a:xfrm>
            <a:off x="8749393" y="4557101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F477BA7E-8AD1-A125-037A-F700FDF808BB}"/>
              </a:ext>
            </a:extLst>
          </p:cNvPr>
          <p:cNvSpPr/>
          <p:nvPr/>
        </p:nvSpPr>
        <p:spPr>
          <a:xfrm>
            <a:off x="953729" y="3782469"/>
            <a:ext cx="6881838" cy="30335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E1B759AF-7294-26A4-12BB-82AF03406A0C}"/>
              </a:ext>
            </a:extLst>
          </p:cNvPr>
          <p:cNvSpPr/>
          <p:nvPr/>
        </p:nvSpPr>
        <p:spPr>
          <a:xfrm>
            <a:off x="950905" y="4621160"/>
            <a:ext cx="6881838" cy="220227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0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7" grpId="0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8" grpId="0"/>
      <p:bldP spid="51" grpId="0" animBg="1"/>
      <p:bldP spid="51" grpId="1" animBg="1"/>
      <p:bldP spid="52" grpId="0" animBg="1"/>
      <p:bldP spid="5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AF9CBD6-5128-E8E6-3901-5860177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18" y="1439539"/>
            <a:ext cx="11432963" cy="115920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11221760" y="160650"/>
            <a:ext cx="841564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11221760" y="492497"/>
            <a:ext cx="841565" cy="3077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Station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11221759" y="824344"/>
            <a:ext cx="841565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B252148-9592-5758-AF6D-C4D55AB77A0C}"/>
              </a:ext>
            </a:extLst>
          </p:cNvPr>
          <p:cNvSpPr/>
          <p:nvPr/>
        </p:nvSpPr>
        <p:spPr>
          <a:xfrm>
            <a:off x="1504554" y="1837647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9BE3C8B-905B-6C91-27BB-1A586D7DBA1B}"/>
              </a:ext>
            </a:extLst>
          </p:cNvPr>
          <p:cNvSpPr/>
          <p:nvPr/>
        </p:nvSpPr>
        <p:spPr>
          <a:xfrm>
            <a:off x="4462146" y="1847670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9B0FADD-3A5C-8DE5-35B3-3CDD2CCFF6AD}"/>
              </a:ext>
            </a:extLst>
          </p:cNvPr>
          <p:cNvSpPr/>
          <p:nvPr/>
        </p:nvSpPr>
        <p:spPr>
          <a:xfrm>
            <a:off x="8032967" y="1397399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07E7DC-9B29-7651-FA13-3EF6EDE40B2C}"/>
              </a:ext>
            </a:extLst>
          </p:cNvPr>
          <p:cNvSpPr/>
          <p:nvPr/>
        </p:nvSpPr>
        <p:spPr>
          <a:xfrm>
            <a:off x="10592255" y="1847670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1F1C1C01-C7F0-6738-0368-D84F2368AD9A}"/>
              </a:ext>
            </a:extLst>
          </p:cNvPr>
          <p:cNvSpPr/>
          <p:nvPr/>
        </p:nvSpPr>
        <p:spPr>
          <a:xfrm>
            <a:off x="2640221" y="1847670"/>
            <a:ext cx="323132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BB6B1DB-B94B-7019-4ABE-60604C0F650A}"/>
              </a:ext>
            </a:extLst>
          </p:cNvPr>
          <p:cNvSpPr/>
          <p:nvPr/>
        </p:nvSpPr>
        <p:spPr>
          <a:xfrm>
            <a:off x="5819164" y="1852852"/>
            <a:ext cx="323617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3CD752F-E04D-BC98-9DE4-65BD876012D8}"/>
              </a:ext>
            </a:extLst>
          </p:cNvPr>
          <p:cNvSpPr/>
          <p:nvPr/>
        </p:nvSpPr>
        <p:spPr>
          <a:xfrm>
            <a:off x="6732214" y="1847670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7D6A7C-6744-BE98-0C4A-5C30EEB15EA7}"/>
              </a:ext>
            </a:extLst>
          </p:cNvPr>
          <p:cNvSpPr txBox="1"/>
          <p:nvPr/>
        </p:nvSpPr>
        <p:spPr>
          <a:xfrm>
            <a:off x="175024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AEF89A-4203-E258-C92D-074ED02A0777}"/>
              </a:ext>
            </a:extLst>
          </p:cNvPr>
          <p:cNvSpPr txBox="1"/>
          <p:nvPr/>
        </p:nvSpPr>
        <p:spPr>
          <a:xfrm>
            <a:off x="2928440" y="16481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FE3C2B-D890-E564-BB2C-93A9DC33E570}"/>
              </a:ext>
            </a:extLst>
          </p:cNvPr>
          <p:cNvSpPr txBox="1"/>
          <p:nvPr/>
        </p:nvSpPr>
        <p:spPr>
          <a:xfrm>
            <a:off x="5986536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B81280-DF70-8BE1-3841-8728EA816B88}"/>
              </a:ext>
            </a:extLst>
          </p:cNvPr>
          <p:cNvSpPr txBox="1"/>
          <p:nvPr/>
        </p:nvSpPr>
        <p:spPr>
          <a:xfrm>
            <a:off x="477191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C86888-DFC5-6093-0EB9-AC2B9CFABB3B}"/>
              </a:ext>
            </a:extLst>
          </p:cNvPr>
          <p:cNvSpPr txBox="1"/>
          <p:nvPr/>
        </p:nvSpPr>
        <p:spPr>
          <a:xfrm>
            <a:off x="9643601" y="16136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9CED72-15E1-AC10-9AB6-C933762AE10E}"/>
              </a:ext>
            </a:extLst>
          </p:cNvPr>
          <p:cNvSpPr txBox="1"/>
          <p:nvPr/>
        </p:nvSpPr>
        <p:spPr>
          <a:xfrm>
            <a:off x="6860566" y="15670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034589-6000-6B56-0E9E-1CCAD47E9FFB}"/>
              </a:ext>
            </a:extLst>
          </p:cNvPr>
          <p:cNvSpPr txBox="1"/>
          <p:nvPr/>
        </p:nvSpPr>
        <p:spPr>
          <a:xfrm>
            <a:off x="8299301" y="24712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463873-7A19-4D7B-810D-26AA06716C63}"/>
              </a:ext>
            </a:extLst>
          </p:cNvPr>
          <p:cNvSpPr txBox="1"/>
          <p:nvPr/>
        </p:nvSpPr>
        <p:spPr>
          <a:xfrm>
            <a:off x="10800693" y="165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18CC5A-073F-16A3-E8FC-44BFEC25023E}"/>
              </a:ext>
            </a:extLst>
          </p:cNvPr>
          <p:cNvSpPr txBox="1"/>
          <p:nvPr/>
        </p:nvSpPr>
        <p:spPr>
          <a:xfrm>
            <a:off x="8281885" y="119769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55E9FD-AD4A-B871-EDCA-2BEE4D4D056A}"/>
              </a:ext>
            </a:extLst>
          </p:cNvPr>
          <p:cNvSpPr txBox="1"/>
          <p:nvPr/>
        </p:nvSpPr>
        <p:spPr>
          <a:xfrm>
            <a:off x="238776" y="46171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Blockgraph G_N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313043C-99E8-9922-5337-59D749156DBC}"/>
              </a:ext>
            </a:extLst>
          </p:cNvPr>
          <p:cNvSpPr/>
          <p:nvPr/>
        </p:nvSpPr>
        <p:spPr>
          <a:xfrm>
            <a:off x="8035148" y="2301424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FF3521C-A380-F25A-FAB4-4A2B95AB74FA}"/>
              </a:ext>
            </a:extLst>
          </p:cNvPr>
          <p:cNvSpPr/>
          <p:nvPr/>
        </p:nvSpPr>
        <p:spPr>
          <a:xfrm>
            <a:off x="9440663" y="1855464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B2F6A3-FC1E-C20C-5426-C8E55BE536B1}"/>
              </a:ext>
            </a:extLst>
          </p:cNvPr>
          <p:cNvSpPr txBox="1"/>
          <p:nvPr/>
        </p:nvSpPr>
        <p:spPr>
          <a:xfrm>
            <a:off x="260400" y="39441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4">
                <a:extLst>
                  <a:ext uri="{FF2B5EF4-FFF2-40B4-BE49-F238E27FC236}">
                    <a16:creationId xmlns:a16="http://schemas.microsoft.com/office/drawing/2014/main" id="{84853C17-0C27-0603-E6E2-DB90914DF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8448" y="3083695"/>
                <a:ext cx="3466465" cy="227664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</a:rPr>
                  <a:t>ATP:</a:t>
                </a: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Block network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graph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 err="1">
                    <a:solidFill>
                      <a:schemeClr val="bg1"/>
                    </a:solidFill>
                  </a:rPr>
                  <a:t>Existing</a:t>
                </a:r>
                <a:r>
                  <a:rPr lang="de-DE" sz="1400" dirty="0">
                    <a:solidFill>
                      <a:schemeClr val="bg1"/>
                    </a:solidFill>
                  </a:rPr>
                  <a:t>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new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trains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 err="1">
                    <a:solidFill>
                      <a:schemeClr val="bg1"/>
                    </a:solidFill>
                  </a:rPr>
                  <a:t>Timehorizon</a:t>
                </a:r>
                <a:r>
                  <a:rPr lang="de-DE" sz="1400" dirty="0">
                    <a:solidFill>
                      <a:schemeClr val="bg1"/>
                    </a:solidFill>
                  </a:rPr>
                  <a:t> T</a:t>
                </a: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Arrival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departure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</a:rPr>
                  <a:t>times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r>
                  <a:rPr lang="de-DE" sz="1400" dirty="0">
                    <a:solidFill>
                      <a:schemeClr val="bg1"/>
                    </a:solidFill>
                  </a:rPr>
                  <a:t>Arrival and </a:t>
                </a:r>
                <a:r>
                  <a:rPr lang="de-DE" sz="1400" dirty="0" err="1">
                    <a:solidFill>
                      <a:schemeClr val="bg1"/>
                    </a:solidFill>
                  </a:rPr>
                  <a:t>departure</a:t>
                </a:r>
                <a:r>
                  <a:rPr lang="de-DE" sz="1400" dirty="0">
                    <a:solidFill>
                      <a:schemeClr val="bg1"/>
                    </a:solidFill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</a:rPr>
                  <a:t>constraints</a:t>
                </a:r>
                <a:endParaRPr lang="de-DE" sz="1400" dirty="0">
                  <a:solidFill>
                    <a:schemeClr val="bg1"/>
                  </a:solidFill>
                </a:endParaRPr>
              </a:p>
              <a:p>
                <a:endParaRPr lang="de-DE" sz="1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Inhaltsplatzhalter 4">
                <a:extLst>
                  <a:ext uri="{FF2B5EF4-FFF2-40B4-BE49-F238E27FC236}">
                    <a16:creationId xmlns:a16="http://schemas.microsoft.com/office/drawing/2014/main" id="{84853C17-0C27-0603-E6E2-DB90914DF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448" y="3083695"/>
                <a:ext cx="3466465" cy="2276642"/>
              </a:xfrm>
              <a:prstGeom prst="rect">
                <a:avLst/>
              </a:prstGeom>
              <a:blipFill>
                <a:blip r:embed="rId5"/>
                <a:stretch>
                  <a:fillRect l="-527" t="-5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06C12AB-9885-65E0-BA4D-928FE877DD31}"/>
              </a:ext>
            </a:extLst>
          </p:cNvPr>
          <p:cNvCxnSpPr>
            <a:cxnSpLocks/>
          </p:cNvCxnSpPr>
          <p:nvPr/>
        </p:nvCxnSpPr>
        <p:spPr>
          <a:xfrm>
            <a:off x="8715908" y="3600726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4ADE389-B4EE-6ECE-95EC-EA58479AC060}"/>
              </a:ext>
            </a:extLst>
          </p:cNvPr>
          <p:cNvCxnSpPr>
            <a:cxnSpLocks/>
          </p:cNvCxnSpPr>
          <p:nvPr/>
        </p:nvCxnSpPr>
        <p:spPr>
          <a:xfrm>
            <a:off x="8749393" y="3944123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1D04236A-EA0A-DB64-6554-BAB0428119AE}"/>
              </a:ext>
            </a:extLst>
          </p:cNvPr>
          <p:cNvSpPr txBox="1"/>
          <p:nvPr/>
        </p:nvSpPr>
        <p:spPr>
          <a:xfrm>
            <a:off x="2877143" y="2798284"/>
            <a:ext cx="387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Arrival and Departure </a:t>
            </a:r>
            <a:r>
              <a:rPr lang="de-DE" b="1" dirty="0" err="1">
                <a:solidFill>
                  <a:schemeClr val="accent6"/>
                </a:solidFill>
              </a:rPr>
              <a:t>Constraints</a:t>
            </a:r>
            <a:endParaRPr lang="de-DE" b="1" dirty="0">
              <a:solidFill>
                <a:schemeClr val="accent6"/>
              </a:solidFill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C015D44A-22E6-82CB-93A4-36D2BC9B0B23}"/>
              </a:ext>
            </a:extLst>
          </p:cNvPr>
          <p:cNvCxnSpPr>
            <a:cxnSpLocks/>
          </p:cNvCxnSpPr>
          <p:nvPr/>
        </p:nvCxnSpPr>
        <p:spPr>
          <a:xfrm>
            <a:off x="8749393" y="4238763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Tabelle 32">
            <a:extLst>
              <a:ext uri="{FF2B5EF4-FFF2-40B4-BE49-F238E27FC236}">
                <a16:creationId xmlns:a16="http://schemas.microsoft.com/office/drawing/2014/main" id="{E7B4D2A5-EA87-64E7-F3D2-6A7739B52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01143"/>
              </p:ext>
            </p:extLst>
          </p:nvPr>
        </p:nvGraphicFramePr>
        <p:xfrm>
          <a:off x="102571" y="3353038"/>
          <a:ext cx="7730172" cy="337425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858908">
                  <a:extLst>
                    <a:ext uri="{9D8B030D-6E8A-4147-A177-3AD203B41FA5}">
                      <a16:colId xmlns:a16="http://schemas.microsoft.com/office/drawing/2014/main" val="1171276469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2005634013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4271842107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3191842615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3298774063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1820515976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1247945506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2785218312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3886432486"/>
                    </a:ext>
                  </a:extLst>
                </a:gridCol>
              </a:tblGrid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Trains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564913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endParaRPr lang="de-D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098241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ICE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0543602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RE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074113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RE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4548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6"/>
                          </a:solidFill>
                        </a:rPr>
                        <a:t>RE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904833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6"/>
                          </a:solidFill>
                        </a:rPr>
                        <a:t>ICE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935313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accent6"/>
                          </a:solidFill>
                        </a:rPr>
                        <a:t>ICE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233921"/>
                  </a:ext>
                </a:extLst>
              </a:tr>
            </a:tbl>
          </a:graphicData>
        </a:graphic>
      </p:graphicFrame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F24E539-5BAF-C1A6-314D-E1C46405D0F8}"/>
              </a:ext>
            </a:extLst>
          </p:cNvPr>
          <p:cNvGrpSpPr/>
          <p:nvPr/>
        </p:nvGrpSpPr>
        <p:grpSpPr>
          <a:xfrm>
            <a:off x="1639507" y="3407858"/>
            <a:ext cx="324000" cy="324000"/>
            <a:chOff x="2477787" y="3438726"/>
            <a:chExt cx="324000" cy="324000"/>
          </a:xfrm>
        </p:grpSpPr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C9620D13-B1A9-53AA-CE7D-CA123FEAF248}"/>
                </a:ext>
              </a:extLst>
            </p:cNvPr>
            <p:cNvSpPr/>
            <p:nvPr/>
          </p:nvSpPr>
          <p:spPr>
            <a:xfrm>
              <a:off x="2477787" y="3438726"/>
              <a:ext cx="324000" cy="32400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EEA1D463-74C7-809C-DE23-AAD8E29BE4FB}"/>
                </a:ext>
              </a:extLst>
            </p:cNvPr>
            <p:cNvSpPr/>
            <p:nvPr/>
          </p:nvSpPr>
          <p:spPr>
            <a:xfrm>
              <a:off x="2532221" y="3492726"/>
              <a:ext cx="216000" cy="216000"/>
            </a:xfrm>
            <a:prstGeom prst="ellipse">
              <a:avLst/>
            </a:prstGeom>
            <a:noFill/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66A2C08B-C329-EDD6-CB00-3968B2FFE752}"/>
              </a:ext>
            </a:extLst>
          </p:cNvPr>
          <p:cNvSpPr txBox="1"/>
          <p:nvPr/>
        </p:nvSpPr>
        <p:spPr>
          <a:xfrm>
            <a:off x="1848327" y="3293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CBB18AA6-E131-E034-F8C1-BA08EEA3F846}"/>
              </a:ext>
            </a:extLst>
          </p:cNvPr>
          <p:cNvSpPr/>
          <p:nvPr/>
        </p:nvSpPr>
        <p:spPr>
          <a:xfrm>
            <a:off x="3416299" y="3407858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352AAF0-2426-5449-EFA2-3F8B14DDCCAF}"/>
              </a:ext>
            </a:extLst>
          </p:cNvPr>
          <p:cNvSpPr/>
          <p:nvPr/>
        </p:nvSpPr>
        <p:spPr>
          <a:xfrm>
            <a:off x="3470733" y="3461858"/>
            <a:ext cx="216000" cy="216000"/>
          </a:xfrm>
          <a:prstGeom prst="ellipse">
            <a:avLst/>
          </a:prstGeom>
          <a:noFill/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6CFA6F1-398E-302C-E371-8EF43ADDBBF9}"/>
              </a:ext>
            </a:extLst>
          </p:cNvPr>
          <p:cNvSpPr txBox="1"/>
          <p:nvPr/>
        </p:nvSpPr>
        <p:spPr>
          <a:xfrm>
            <a:off x="3639569" y="3282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A3021235-0A58-A46E-4D30-9FF139EA071E}"/>
              </a:ext>
            </a:extLst>
          </p:cNvPr>
          <p:cNvSpPr/>
          <p:nvPr/>
        </p:nvSpPr>
        <p:spPr>
          <a:xfrm>
            <a:off x="5110635" y="3420385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43938BD5-E559-18F0-EE70-EDBBDEBB239A}"/>
              </a:ext>
            </a:extLst>
          </p:cNvPr>
          <p:cNvSpPr/>
          <p:nvPr/>
        </p:nvSpPr>
        <p:spPr>
          <a:xfrm>
            <a:off x="5165069" y="3474385"/>
            <a:ext cx="216000" cy="216000"/>
          </a:xfrm>
          <a:prstGeom prst="ellipse">
            <a:avLst/>
          </a:prstGeom>
          <a:noFill/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86AA46C-0DE3-D0FA-CF74-4C430C55B58A}"/>
              </a:ext>
            </a:extLst>
          </p:cNvPr>
          <p:cNvSpPr txBox="1"/>
          <p:nvPr/>
        </p:nvSpPr>
        <p:spPr>
          <a:xfrm>
            <a:off x="5333905" y="3294797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5_x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5166521-DDEA-74EB-535C-913C1FFEA11B}"/>
              </a:ext>
            </a:extLst>
          </p:cNvPr>
          <p:cNvGrpSpPr/>
          <p:nvPr/>
        </p:nvGrpSpPr>
        <p:grpSpPr>
          <a:xfrm>
            <a:off x="6817851" y="3403649"/>
            <a:ext cx="324000" cy="324000"/>
            <a:chOff x="2477787" y="3438726"/>
            <a:chExt cx="324000" cy="324000"/>
          </a:xfrm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5A6AD918-204C-779F-C55C-D6EE6A39C8E7}"/>
                </a:ext>
              </a:extLst>
            </p:cNvPr>
            <p:cNvSpPr/>
            <p:nvPr/>
          </p:nvSpPr>
          <p:spPr>
            <a:xfrm>
              <a:off x="2477787" y="3438726"/>
              <a:ext cx="324000" cy="32400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3009616C-CE7E-AD12-12D5-B0F3D1771474}"/>
                </a:ext>
              </a:extLst>
            </p:cNvPr>
            <p:cNvSpPr/>
            <p:nvPr/>
          </p:nvSpPr>
          <p:spPr>
            <a:xfrm>
              <a:off x="2532221" y="3492726"/>
              <a:ext cx="216000" cy="216000"/>
            </a:xfrm>
            <a:prstGeom prst="ellipse">
              <a:avLst/>
            </a:prstGeom>
            <a:noFill/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69B805FC-C7A1-C9C1-0C06-E81122499D83}"/>
              </a:ext>
            </a:extLst>
          </p:cNvPr>
          <p:cNvSpPr txBox="1"/>
          <p:nvPr/>
        </p:nvSpPr>
        <p:spPr>
          <a:xfrm>
            <a:off x="7026671" y="3289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0F1A42F3-149B-9224-07F2-B0E9A0FD3F8A}"/>
              </a:ext>
            </a:extLst>
          </p:cNvPr>
          <p:cNvCxnSpPr>
            <a:cxnSpLocks/>
          </p:cNvCxnSpPr>
          <p:nvPr/>
        </p:nvCxnSpPr>
        <p:spPr>
          <a:xfrm>
            <a:off x="8749393" y="4557101"/>
            <a:ext cx="306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4BA352A-41D3-86BB-063C-A22F08AB89A6}"/>
              </a:ext>
            </a:extLst>
          </p:cNvPr>
          <p:cNvCxnSpPr>
            <a:cxnSpLocks/>
          </p:cNvCxnSpPr>
          <p:nvPr/>
        </p:nvCxnSpPr>
        <p:spPr>
          <a:xfrm>
            <a:off x="8749393" y="4925811"/>
            <a:ext cx="34078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3343CBE3-4CD6-C18B-42E9-7E5E4A5E4466}"/>
              </a:ext>
            </a:extLst>
          </p:cNvPr>
          <p:cNvSpPr/>
          <p:nvPr/>
        </p:nvSpPr>
        <p:spPr>
          <a:xfrm>
            <a:off x="961281" y="5453024"/>
            <a:ext cx="6869182" cy="127427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463307A-ACA4-07B7-A1DF-755C8467ABFC}"/>
              </a:ext>
            </a:extLst>
          </p:cNvPr>
          <p:cNvSpPr/>
          <p:nvPr/>
        </p:nvSpPr>
        <p:spPr>
          <a:xfrm>
            <a:off x="102571" y="5453024"/>
            <a:ext cx="865551" cy="127427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0303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8D9BE-F076-9ABD-305F-84357A35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CFD09-6F8C-1647-5ACC-EAED1CC7A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Train </a:t>
            </a:r>
            <a:r>
              <a:rPr lang="de-DE" dirty="0" err="1"/>
              <a:t>traffic</a:t>
            </a:r>
            <a:r>
              <a:rPr lang="de-DE" dirty="0"/>
              <a:t> on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3AC6C4D-DCA0-8E9A-A5CB-52B492FE0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3357" y="2833099"/>
            <a:ext cx="6320265" cy="48617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D8EAE7A-BBFA-570E-8B2E-D4A0836C7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33" y="3429000"/>
            <a:ext cx="6204047" cy="31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7F69F-E16D-84F9-92FA-F7986A1B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DBC076-F51D-5F81-3BDB-A285E3D15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902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80991D-1D14-8239-0D82-7BFCABF4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Mixed Integer </a:t>
            </a:r>
            <a:r>
              <a:rPr lang="de-DE" dirty="0" err="1"/>
              <a:t>Program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2E39FB-F918-DDD9-4C9F-94AB1D2DD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“Simple“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ATP</a:t>
            </a:r>
          </a:p>
          <a:p>
            <a:r>
              <a:rPr lang="de-DE" dirty="0"/>
              <a:t>Binary variables</a:t>
            </a:r>
          </a:p>
        </p:txBody>
      </p:sp>
    </p:spTree>
    <p:extLst>
      <p:ext uri="{BB962C8B-B14F-4D97-AF65-F5344CB8AC3E}">
        <p14:creationId xmlns:p14="http://schemas.microsoft.com/office/powerpoint/2010/main" val="271976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8E7EF-1E58-B7FB-27F1-67AE4564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MIP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EE847-A3FE-8FC6-C922-FFFA5FC09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Variables </a:t>
            </a:r>
            <a:r>
              <a:rPr lang="de-DE" dirty="0" err="1"/>
              <a:t>for</a:t>
            </a:r>
            <a:endParaRPr lang="de-DE" dirty="0"/>
          </a:p>
          <a:p>
            <a:r>
              <a:rPr lang="de-DE" dirty="0" err="1"/>
              <a:t>arrival</a:t>
            </a:r>
            <a:r>
              <a:rPr lang="de-DE" dirty="0"/>
              <a:t> and </a:t>
            </a:r>
            <a:r>
              <a:rPr lang="de-DE" dirty="0" err="1"/>
              <a:t>departure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block</a:t>
            </a:r>
          </a:p>
          <a:p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de-DE" dirty="0"/>
          </a:p>
          <a:p>
            <a:r>
              <a:rPr lang="de-DE" dirty="0"/>
              <a:t>block </a:t>
            </a:r>
            <a:r>
              <a:rPr lang="de-DE" dirty="0" err="1"/>
              <a:t>usage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Minimizing</a:t>
            </a:r>
            <a:r>
              <a:rPr lang="de-DE" dirty="0"/>
              <a:t>:</a:t>
            </a:r>
          </a:p>
          <a:p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deviations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(</a:t>
            </a:r>
            <a:r>
              <a:rPr lang="de-DE" dirty="0" err="1"/>
              <a:t>planned</a:t>
            </a:r>
            <a:r>
              <a:rPr lang="de-DE" dirty="0"/>
              <a:t>) </a:t>
            </a:r>
            <a:r>
              <a:rPr lang="de-DE" dirty="0" err="1"/>
              <a:t>arrival</a:t>
            </a:r>
            <a:r>
              <a:rPr lang="de-DE" dirty="0"/>
              <a:t> and </a:t>
            </a:r>
            <a:r>
              <a:rPr lang="de-DE" dirty="0" err="1"/>
              <a:t>departure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59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F0884-8352-CFE1-D92B-368A47C4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Time-</a:t>
            </a:r>
            <a:r>
              <a:rPr lang="de-DE" dirty="0" err="1"/>
              <a:t>Expanded</a:t>
            </a:r>
            <a:r>
              <a:rPr lang="de-DE" dirty="0"/>
              <a:t>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49E4C-D160-BEAF-9F77-4585D8C26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Motivation: </a:t>
            </a:r>
            <a:r>
              <a:rPr lang="de-DE" dirty="0" err="1"/>
              <a:t>Algorithmic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“</a:t>
            </a:r>
            <a:r>
              <a:rPr lang="de-DE" dirty="0" err="1"/>
              <a:t>black</a:t>
            </a:r>
            <a:r>
              <a:rPr lang="de-DE" dirty="0"/>
              <a:t> box“ LP-</a:t>
            </a:r>
            <a:r>
              <a:rPr lang="de-DE" dirty="0" err="1"/>
              <a:t>solver</a:t>
            </a:r>
            <a:endParaRPr lang="de-DE" dirty="0"/>
          </a:p>
          <a:p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Construct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network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timestep</a:t>
            </a:r>
            <a:endParaRPr lang="de-DE" dirty="0"/>
          </a:p>
          <a:p>
            <a:pPr lvl="1"/>
            <a:r>
              <a:rPr lang="de-DE" dirty="0" err="1"/>
              <a:t>Solve</a:t>
            </a:r>
            <a:r>
              <a:rPr lang="de-DE" dirty="0"/>
              <a:t> ATP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feasible</a:t>
            </a:r>
            <a:r>
              <a:rPr lang="de-DE" dirty="0"/>
              <a:t> </a:t>
            </a:r>
            <a:r>
              <a:rPr lang="de-DE" dirty="0" err="1"/>
              <a:t>paths</a:t>
            </a:r>
            <a:endParaRPr lang="de-DE" dirty="0"/>
          </a:p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feasible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deleting</a:t>
            </a:r>
            <a:r>
              <a:rPr lang="de-DE" dirty="0"/>
              <a:t> “</a:t>
            </a:r>
            <a:r>
              <a:rPr lang="de-DE" dirty="0" err="1"/>
              <a:t>blocked</a:t>
            </a:r>
            <a:r>
              <a:rPr lang="de-DE" dirty="0"/>
              <a:t>“ </a:t>
            </a:r>
            <a:r>
              <a:rPr lang="de-DE" dirty="0" err="1"/>
              <a:t>edges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449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AF9CBD6-5128-E8E6-3901-5860177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18" y="1439539"/>
            <a:ext cx="11432963" cy="115920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11221760" y="160650"/>
            <a:ext cx="841564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11221760" y="492497"/>
            <a:ext cx="841565" cy="3077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Station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11221759" y="824344"/>
            <a:ext cx="841565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B252148-9592-5758-AF6D-C4D55AB77A0C}"/>
              </a:ext>
            </a:extLst>
          </p:cNvPr>
          <p:cNvSpPr/>
          <p:nvPr/>
        </p:nvSpPr>
        <p:spPr>
          <a:xfrm>
            <a:off x="1504554" y="1837647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9BE3C8B-905B-6C91-27BB-1A586D7DBA1B}"/>
              </a:ext>
            </a:extLst>
          </p:cNvPr>
          <p:cNvSpPr/>
          <p:nvPr/>
        </p:nvSpPr>
        <p:spPr>
          <a:xfrm>
            <a:off x="4462146" y="1847670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9B0FADD-3A5C-8DE5-35B3-3CDD2CCFF6AD}"/>
              </a:ext>
            </a:extLst>
          </p:cNvPr>
          <p:cNvSpPr/>
          <p:nvPr/>
        </p:nvSpPr>
        <p:spPr>
          <a:xfrm>
            <a:off x="8032967" y="1397399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07E7DC-9B29-7651-FA13-3EF6EDE40B2C}"/>
              </a:ext>
            </a:extLst>
          </p:cNvPr>
          <p:cNvSpPr/>
          <p:nvPr/>
        </p:nvSpPr>
        <p:spPr>
          <a:xfrm>
            <a:off x="10592255" y="1847670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1F1C1C01-C7F0-6738-0368-D84F2368AD9A}"/>
              </a:ext>
            </a:extLst>
          </p:cNvPr>
          <p:cNvSpPr/>
          <p:nvPr/>
        </p:nvSpPr>
        <p:spPr>
          <a:xfrm>
            <a:off x="2640221" y="1847670"/>
            <a:ext cx="323132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BB6B1DB-B94B-7019-4ABE-60604C0F650A}"/>
              </a:ext>
            </a:extLst>
          </p:cNvPr>
          <p:cNvSpPr/>
          <p:nvPr/>
        </p:nvSpPr>
        <p:spPr>
          <a:xfrm>
            <a:off x="5819164" y="1852852"/>
            <a:ext cx="323617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3CD752F-E04D-BC98-9DE4-65BD876012D8}"/>
              </a:ext>
            </a:extLst>
          </p:cNvPr>
          <p:cNvSpPr/>
          <p:nvPr/>
        </p:nvSpPr>
        <p:spPr>
          <a:xfrm>
            <a:off x="6732214" y="1847670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7D6A7C-6744-BE98-0C4A-5C30EEB15EA7}"/>
              </a:ext>
            </a:extLst>
          </p:cNvPr>
          <p:cNvSpPr txBox="1"/>
          <p:nvPr/>
        </p:nvSpPr>
        <p:spPr>
          <a:xfrm>
            <a:off x="175024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AEF89A-4203-E258-C92D-074ED02A0777}"/>
              </a:ext>
            </a:extLst>
          </p:cNvPr>
          <p:cNvSpPr txBox="1"/>
          <p:nvPr/>
        </p:nvSpPr>
        <p:spPr>
          <a:xfrm>
            <a:off x="2928440" y="16481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FE3C2B-D890-E564-BB2C-93A9DC33E570}"/>
              </a:ext>
            </a:extLst>
          </p:cNvPr>
          <p:cNvSpPr txBox="1"/>
          <p:nvPr/>
        </p:nvSpPr>
        <p:spPr>
          <a:xfrm>
            <a:off x="5986536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B81280-DF70-8BE1-3841-8728EA816B88}"/>
              </a:ext>
            </a:extLst>
          </p:cNvPr>
          <p:cNvSpPr txBox="1"/>
          <p:nvPr/>
        </p:nvSpPr>
        <p:spPr>
          <a:xfrm>
            <a:off x="477191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C86888-DFC5-6093-0EB9-AC2B9CFABB3B}"/>
              </a:ext>
            </a:extLst>
          </p:cNvPr>
          <p:cNvSpPr txBox="1"/>
          <p:nvPr/>
        </p:nvSpPr>
        <p:spPr>
          <a:xfrm>
            <a:off x="9643601" y="16136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9CED72-15E1-AC10-9AB6-C933762AE10E}"/>
              </a:ext>
            </a:extLst>
          </p:cNvPr>
          <p:cNvSpPr txBox="1"/>
          <p:nvPr/>
        </p:nvSpPr>
        <p:spPr>
          <a:xfrm>
            <a:off x="6860566" y="15670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034589-6000-6B56-0E9E-1CCAD47E9FFB}"/>
              </a:ext>
            </a:extLst>
          </p:cNvPr>
          <p:cNvSpPr txBox="1"/>
          <p:nvPr/>
        </p:nvSpPr>
        <p:spPr>
          <a:xfrm>
            <a:off x="8299301" y="24712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463873-7A19-4D7B-810D-26AA06716C63}"/>
              </a:ext>
            </a:extLst>
          </p:cNvPr>
          <p:cNvSpPr txBox="1"/>
          <p:nvPr/>
        </p:nvSpPr>
        <p:spPr>
          <a:xfrm>
            <a:off x="10800693" y="165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18CC5A-073F-16A3-E8FC-44BFEC25023E}"/>
              </a:ext>
            </a:extLst>
          </p:cNvPr>
          <p:cNvSpPr txBox="1"/>
          <p:nvPr/>
        </p:nvSpPr>
        <p:spPr>
          <a:xfrm>
            <a:off x="8281885" y="119769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55E9FD-AD4A-B871-EDCA-2BEE4D4D056A}"/>
              </a:ext>
            </a:extLst>
          </p:cNvPr>
          <p:cNvSpPr txBox="1"/>
          <p:nvPr/>
        </p:nvSpPr>
        <p:spPr>
          <a:xfrm>
            <a:off x="238776" y="46171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Blockgraph G_N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313043C-99E8-9922-5337-59D749156DBC}"/>
              </a:ext>
            </a:extLst>
          </p:cNvPr>
          <p:cNvSpPr/>
          <p:nvPr/>
        </p:nvSpPr>
        <p:spPr>
          <a:xfrm>
            <a:off x="8035148" y="2301424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FF3521C-A380-F25A-FAB4-4A2B95AB74FA}"/>
              </a:ext>
            </a:extLst>
          </p:cNvPr>
          <p:cNvSpPr/>
          <p:nvPr/>
        </p:nvSpPr>
        <p:spPr>
          <a:xfrm>
            <a:off x="9440663" y="1855464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B2F6A3-FC1E-C20C-5426-C8E55BE536B1}"/>
              </a:ext>
            </a:extLst>
          </p:cNvPr>
          <p:cNvSpPr txBox="1"/>
          <p:nvPr/>
        </p:nvSpPr>
        <p:spPr>
          <a:xfrm>
            <a:off x="260400" y="39441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CEC8766-4B13-DEF3-7456-E4056B808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239" y="2929323"/>
            <a:ext cx="9421627" cy="4040328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6BFC9E1-A129-A460-B242-F6C36A0E8FDA}"/>
              </a:ext>
            </a:extLst>
          </p:cNvPr>
          <p:cNvSpPr/>
          <p:nvPr/>
        </p:nvSpPr>
        <p:spPr>
          <a:xfrm>
            <a:off x="2235493" y="1108962"/>
            <a:ext cx="7933743" cy="136229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4" name="Tabelle 32">
            <a:extLst>
              <a:ext uri="{FF2B5EF4-FFF2-40B4-BE49-F238E27FC236}">
                <a16:creationId xmlns:a16="http://schemas.microsoft.com/office/drawing/2014/main" id="{1A92CA7F-D355-C240-B89A-C89CA567A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369306"/>
              </p:ext>
            </p:extLst>
          </p:nvPr>
        </p:nvGraphicFramePr>
        <p:xfrm>
          <a:off x="2335822" y="1157437"/>
          <a:ext cx="7730172" cy="126534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858908">
                  <a:extLst>
                    <a:ext uri="{9D8B030D-6E8A-4147-A177-3AD203B41FA5}">
                      <a16:colId xmlns:a16="http://schemas.microsoft.com/office/drawing/2014/main" val="1171276469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2005634013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4271842107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3191842615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3298774063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1820515976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1247945506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2785218312"/>
                    </a:ext>
                  </a:extLst>
                </a:gridCol>
                <a:gridCol w="858908">
                  <a:extLst>
                    <a:ext uri="{9D8B030D-6E8A-4147-A177-3AD203B41FA5}">
                      <a16:colId xmlns:a16="http://schemas.microsoft.com/office/drawing/2014/main" val="3886432486"/>
                    </a:ext>
                  </a:extLst>
                </a:gridCol>
              </a:tblGrid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Trains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564913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endParaRPr lang="de-D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098241"/>
                  </a:ext>
                </a:extLst>
              </a:tr>
              <a:tr h="421782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ICE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05436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85F483E1-984F-A032-B0E8-C0086B9CCE54}"/>
                  </a:ext>
                </a:extLst>
              </p14:cNvPr>
              <p14:cNvContentPartPr/>
              <p14:nvPr/>
            </p14:nvContentPartPr>
            <p14:xfrm>
              <a:off x="11455625" y="6243164"/>
              <a:ext cx="544320" cy="48600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85F483E1-984F-A032-B0E8-C0086B9CCE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46985" y="6234524"/>
                <a:ext cx="561960" cy="50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AFF9691-3EB5-1762-73F4-7621657F4CFF}"/>
              </a:ext>
            </a:extLst>
          </p:cNvPr>
          <p:cNvGrpSpPr/>
          <p:nvPr/>
        </p:nvGrpSpPr>
        <p:grpSpPr>
          <a:xfrm>
            <a:off x="3889483" y="1199341"/>
            <a:ext cx="324000" cy="324000"/>
            <a:chOff x="2477787" y="3438726"/>
            <a:chExt cx="324000" cy="324000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133AB4E9-F35F-91EE-9C07-268928E99059}"/>
                </a:ext>
              </a:extLst>
            </p:cNvPr>
            <p:cNvSpPr/>
            <p:nvPr/>
          </p:nvSpPr>
          <p:spPr>
            <a:xfrm>
              <a:off x="2477787" y="3438726"/>
              <a:ext cx="324000" cy="32400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A8C18D0-24D2-079F-00BF-44CC379B0DF6}"/>
                </a:ext>
              </a:extLst>
            </p:cNvPr>
            <p:cNvSpPr/>
            <p:nvPr/>
          </p:nvSpPr>
          <p:spPr>
            <a:xfrm>
              <a:off x="2532221" y="3492726"/>
              <a:ext cx="216000" cy="216000"/>
            </a:xfrm>
            <a:prstGeom prst="ellipse">
              <a:avLst/>
            </a:prstGeom>
            <a:noFill/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AC6569F4-C6B0-A363-A401-37457BAAE27A}"/>
              </a:ext>
            </a:extLst>
          </p:cNvPr>
          <p:cNvSpPr txBox="1"/>
          <p:nvPr/>
        </p:nvSpPr>
        <p:spPr>
          <a:xfrm>
            <a:off x="4098303" y="10854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C108266D-F7FE-B900-0BBA-D12ABCBE9BB1}"/>
              </a:ext>
            </a:extLst>
          </p:cNvPr>
          <p:cNvSpPr/>
          <p:nvPr/>
        </p:nvSpPr>
        <p:spPr>
          <a:xfrm>
            <a:off x="5666275" y="1199341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5DF856F-FF7D-81DA-B10A-A90630BBBCCB}"/>
              </a:ext>
            </a:extLst>
          </p:cNvPr>
          <p:cNvSpPr/>
          <p:nvPr/>
        </p:nvSpPr>
        <p:spPr>
          <a:xfrm>
            <a:off x="5720709" y="1253341"/>
            <a:ext cx="216000" cy="216000"/>
          </a:xfrm>
          <a:prstGeom prst="ellipse">
            <a:avLst/>
          </a:prstGeom>
          <a:noFill/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9BBA09C-0091-1DF7-F8B9-D8D474F86E4B}"/>
              </a:ext>
            </a:extLst>
          </p:cNvPr>
          <p:cNvSpPr txBox="1"/>
          <p:nvPr/>
        </p:nvSpPr>
        <p:spPr>
          <a:xfrm>
            <a:off x="5889545" y="10737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154A7D59-1753-670C-E588-9CB93EBA5B50}"/>
              </a:ext>
            </a:extLst>
          </p:cNvPr>
          <p:cNvSpPr/>
          <p:nvPr/>
        </p:nvSpPr>
        <p:spPr>
          <a:xfrm>
            <a:off x="7360611" y="1211868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75890BE3-F13D-EE6B-13C3-C2DEDAA4819F}"/>
              </a:ext>
            </a:extLst>
          </p:cNvPr>
          <p:cNvSpPr/>
          <p:nvPr/>
        </p:nvSpPr>
        <p:spPr>
          <a:xfrm>
            <a:off x="7415045" y="1265868"/>
            <a:ext cx="216000" cy="216000"/>
          </a:xfrm>
          <a:prstGeom prst="ellipse">
            <a:avLst/>
          </a:prstGeom>
          <a:noFill/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3D903B9-7A4A-D054-1F53-55A765ABF6E1}"/>
              </a:ext>
            </a:extLst>
          </p:cNvPr>
          <p:cNvSpPr txBox="1"/>
          <p:nvPr/>
        </p:nvSpPr>
        <p:spPr>
          <a:xfrm>
            <a:off x="7583881" y="108628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5_x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113E665-9142-061E-739B-6D736A475E5C}"/>
              </a:ext>
            </a:extLst>
          </p:cNvPr>
          <p:cNvGrpSpPr/>
          <p:nvPr/>
        </p:nvGrpSpPr>
        <p:grpSpPr>
          <a:xfrm>
            <a:off x="9067827" y="1195132"/>
            <a:ext cx="324000" cy="324000"/>
            <a:chOff x="2477787" y="3438726"/>
            <a:chExt cx="324000" cy="324000"/>
          </a:xfrm>
        </p:grpSpPr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893A9F94-E634-749B-075F-14585B84141A}"/>
                </a:ext>
              </a:extLst>
            </p:cNvPr>
            <p:cNvSpPr/>
            <p:nvPr/>
          </p:nvSpPr>
          <p:spPr>
            <a:xfrm>
              <a:off x="2477787" y="3438726"/>
              <a:ext cx="324000" cy="32400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EC77EBB5-A9D7-4B1D-CA14-D084E2B96CDE}"/>
                </a:ext>
              </a:extLst>
            </p:cNvPr>
            <p:cNvSpPr/>
            <p:nvPr/>
          </p:nvSpPr>
          <p:spPr>
            <a:xfrm>
              <a:off x="2532221" y="3492726"/>
              <a:ext cx="216000" cy="216000"/>
            </a:xfrm>
            <a:prstGeom prst="ellipse">
              <a:avLst/>
            </a:prstGeom>
            <a:noFill/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268ECBB2-19F2-7362-CC16-91501E40C3F4}"/>
              </a:ext>
            </a:extLst>
          </p:cNvPr>
          <p:cNvSpPr txBox="1"/>
          <p:nvPr/>
        </p:nvSpPr>
        <p:spPr>
          <a:xfrm>
            <a:off x="9276647" y="1081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8133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1" grpId="0"/>
      <p:bldP spid="32" grpId="0" animBg="1"/>
      <p:bldP spid="33" grpId="0" animBg="1"/>
      <p:bldP spid="34" grpId="0"/>
      <p:bldP spid="35" grpId="0" animBg="1"/>
      <p:bldP spid="36" grpId="0" animBg="1"/>
      <p:bldP spid="37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5AF9CBD6-5128-E8E6-3901-5860177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18" y="1439539"/>
            <a:ext cx="11432963" cy="1159207"/>
          </a:xfrm>
          <a:prstGeom prst="rect">
            <a:avLst/>
          </a:prstGeom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11221760" y="160650"/>
            <a:ext cx="841564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11221760" y="492497"/>
            <a:ext cx="841565" cy="3077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Station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11221759" y="824344"/>
            <a:ext cx="841565" cy="3077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B252148-9592-5758-AF6D-C4D55AB77A0C}"/>
              </a:ext>
            </a:extLst>
          </p:cNvPr>
          <p:cNvSpPr/>
          <p:nvPr/>
        </p:nvSpPr>
        <p:spPr>
          <a:xfrm>
            <a:off x="1504554" y="1837647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9BE3C8B-905B-6C91-27BB-1A586D7DBA1B}"/>
              </a:ext>
            </a:extLst>
          </p:cNvPr>
          <p:cNvSpPr/>
          <p:nvPr/>
        </p:nvSpPr>
        <p:spPr>
          <a:xfrm>
            <a:off x="4462146" y="1847670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9B0FADD-3A5C-8DE5-35B3-3CDD2CCFF6AD}"/>
              </a:ext>
            </a:extLst>
          </p:cNvPr>
          <p:cNvSpPr/>
          <p:nvPr/>
        </p:nvSpPr>
        <p:spPr>
          <a:xfrm>
            <a:off x="8032967" y="1397399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07E7DC-9B29-7651-FA13-3EF6EDE40B2C}"/>
              </a:ext>
            </a:extLst>
          </p:cNvPr>
          <p:cNvSpPr/>
          <p:nvPr/>
        </p:nvSpPr>
        <p:spPr>
          <a:xfrm>
            <a:off x="10592255" y="1847670"/>
            <a:ext cx="324000" cy="324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1F1C1C01-C7F0-6738-0368-D84F2368AD9A}"/>
              </a:ext>
            </a:extLst>
          </p:cNvPr>
          <p:cNvSpPr/>
          <p:nvPr/>
        </p:nvSpPr>
        <p:spPr>
          <a:xfrm>
            <a:off x="2640221" y="1847670"/>
            <a:ext cx="323132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BB6B1DB-B94B-7019-4ABE-60604C0F650A}"/>
              </a:ext>
            </a:extLst>
          </p:cNvPr>
          <p:cNvSpPr/>
          <p:nvPr/>
        </p:nvSpPr>
        <p:spPr>
          <a:xfrm>
            <a:off x="5819164" y="1852852"/>
            <a:ext cx="323617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3CD752F-E04D-BC98-9DE4-65BD876012D8}"/>
              </a:ext>
            </a:extLst>
          </p:cNvPr>
          <p:cNvSpPr/>
          <p:nvPr/>
        </p:nvSpPr>
        <p:spPr>
          <a:xfrm>
            <a:off x="6732214" y="1847670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7D6A7C-6744-BE98-0C4A-5C30EEB15EA7}"/>
              </a:ext>
            </a:extLst>
          </p:cNvPr>
          <p:cNvSpPr txBox="1"/>
          <p:nvPr/>
        </p:nvSpPr>
        <p:spPr>
          <a:xfrm>
            <a:off x="175024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AEF89A-4203-E258-C92D-074ED02A0777}"/>
              </a:ext>
            </a:extLst>
          </p:cNvPr>
          <p:cNvSpPr txBox="1"/>
          <p:nvPr/>
        </p:nvSpPr>
        <p:spPr>
          <a:xfrm>
            <a:off x="2928440" y="16481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FE3C2B-D890-E564-BB2C-93A9DC33E570}"/>
              </a:ext>
            </a:extLst>
          </p:cNvPr>
          <p:cNvSpPr txBox="1"/>
          <p:nvPr/>
        </p:nvSpPr>
        <p:spPr>
          <a:xfrm>
            <a:off x="5986536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B81280-DF70-8BE1-3841-8728EA816B88}"/>
              </a:ext>
            </a:extLst>
          </p:cNvPr>
          <p:cNvSpPr txBox="1"/>
          <p:nvPr/>
        </p:nvSpPr>
        <p:spPr>
          <a:xfrm>
            <a:off x="4771910" y="1646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C86888-DFC5-6093-0EB9-AC2B9CFABB3B}"/>
              </a:ext>
            </a:extLst>
          </p:cNvPr>
          <p:cNvSpPr txBox="1"/>
          <p:nvPr/>
        </p:nvSpPr>
        <p:spPr>
          <a:xfrm>
            <a:off x="9643601" y="16136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9CED72-15E1-AC10-9AB6-C933762AE10E}"/>
              </a:ext>
            </a:extLst>
          </p:cNvPr>
          <p:cNvSpPr txBox="1"/>
          <p:nvPr/>
        </p:nvSpPr>
        <p:spPr>
          <a:xfrm>
            <a:off x="6860566" y="15670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034589-6000-6B56-0E9E-1CCAD47E9FFB}"/>
              </a:ext>
            </a:extLst>
          </p:cNvPr>
          <p:cNvSpPr txBox="1"/>
          <p:nvPr/>
        </p:nvSpPr>
        <p:spPr>
          <a:xfrm>
            <a:off x="8299301" y="24712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463873-7A19-4D7B-810D-26AA06716C63}"/>
              </a:ext>
            </a:extLst>
          </p:cNvPr>
          <p:cNvSpPr txBox="1"/>
          <p:nvPr/>
        </p:nvSpPr>
        <p:spPr>
          <a:xfrm>
            <a:off x="10800693" y="165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18CC5A-073F-16A3-E8FC-44BFEC25023E}"/>
              </a:ext>
            </a:extLst>
          </p:cNvPr>
          <p:cNvSpPr txBox="1"/>
          <p:nvPr/>
        </p:nvSpPr>
        <p:spPr>
          <a:xfrm>
            <a:off x="8281885" y="119769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5_0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55E9FD-AD4A-B871-EDCA-2BEE4D4D056A}"/>
              </a:ext>
            </a:extLst>
          </p:cNvPr>
          <p:cNvSpPr txBox="1"/>
          <p:nvPr/>
        </p:nvSpPr>
        <p:spPr>
          <a:xfrm>
            <a:off x="238776" y="46171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Blockgraph G_N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313043C-99E8-9922-5337-59D749156DBC}"/>
              </a:ext>
            </a:extLst>
          </p:cNvPr>
          <p:cNvSpPr/>
          <p:nvPr/>
        </p:nvSpPr>
        <p:spPr>
          <a:xfrm>
            <a:off x="8035148" y="2301424"/>
            <a:ext cx="324000" cy="324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FF3521C-A380-F25A-FAB4-4A2B95AB74FA}"/>
              </a:ext>
            </a:extLst>
          </p:cNvPr>
          <p:cNvSpPr/>
          <p:nvPr/>
        </p:nvSpPr>
        <p:spPr>
          <a:xfrm>
            <a:off x="9440663" y="1855464"/>
            <a:ext cx="324000" cy="324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1B2F6A3-FC1E-C20C-5426-C8E55BE536B1}"/>
              </a:ext>
            </a:extLst>
          </p:cNvPr>
          <p:cNvSpPr txBox="1"/>
          <p:nvPr/>
        </p:nvSpPr>
        <p:spPr>
          <a:xfrm>
            <a:off x="260400" y="39441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CEC8766-4B13-DEF3-7456-E4056B808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239" y="2929323"/>
            <a:ext cx="9421627" cy="404032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CB1D41-CA0F-AA08-02B7-6B667A26A737}"/>
              </a:ext>
            </a:extLst>
          </p:cNvPr>
          <p:cNvCxnSpPr>
            <a:cxnSpLocks/>
          </p:cNvCxnSpPr>
          <p:nvPr/>
        </p:nvCxnSpPr>
        <p:spPr>
          <a:xfrm flipV="1">
            <a:off x="2550160" y="4500880"/>
            <a:ext cx="904240" cy="917581"/>
          </a:xfrm>
          <a:prstGeom prst="straightConnector1">
            <a:avLst/>
          </a:prstGeom>
          <a:ln w="57150">
            <a:solidFill>
              <a:srgbClr val="E96C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53A3F858-A170-C523-9A1A-60563FA8DEF6}"/>
                  </a:ext>
                </a:extLst>
              </p14:cNvPr>
              <p14:cNvContentPartPr/>
              <p14:nvPr/>
            </p14:nvContentPartPr>
            <p14:xfrm>
              <a:off x="10871160" y="3967040"/>
              <a:ext cx="643680" cy="65376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53A3F858-A170-C523-9A1A-60563FA8DE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160" y="3958400"/>
                <a:ext cx="66132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242FD328-3838-7853-6C2E-EA22AC169E92}"/>
                  </a:ext>
                </a:extLst>
              </p14:cNvPr>
              <p14:cNvContentPartPr/>
              <p14:nvPr/>
            </p14:nvContentPartPr>
            <p14:xfrm>
              <a:off x="10914360" y="4002680"/>
              <a:ext cx="324720" cy="47628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242FD328-3838-7853-6C2E-EA22AC169E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05720" y="3994040"/>
                <a:ext cx="342360" cy="49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535100B-3481-A1C4-2984-74581C7D4BD1}"/>
              </a:ext>
            </a:extLst>
          </p:cNvPr>
          <p:cNvGrpSpPr/>
          <p:nvPr/>
        </p:nvGrpSpPr>
        <p:grpSpPr>
          <a:xfrm>
            <a:off x="11064840" y="4822040"/>
            <a:ext cx="243360" cy="228960"/>
            <a:chOff x="11064840" y="4822040"/>
            <a:chExt cx="24336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8373842F-C02C-5E1D-671A-3BEFAB94AA65}"/>
                    </a:ext>
                  </a:extLst>
                </p14:cNvPr>
                <p14:cNvContentPartPr/>
                <p14:nvPr/>
              </p14:nvContentPartPr>
              <p14:xfrm>
                <a:off x="11064840" y="4825280"/>
                <a:ext cx="243360" cy="22572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8373842F-C02C-5E1D-671A-3BEFAB94AA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055840" y="4816280"/>
                  <a:ext cx="261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C4ACFDFE-CD0E-4395-E710-7E76130CB99D}"/>
                    </a:ext>
                  </a:extLst>
                </p14:cNvPr>
                <p14:cNvContentPartPr/>
                <p14:nvPr/>
              </p14:nvContentPartPr>
              <p14:xfrm>
                <a:off x="11082840" y="4822040"/>
                <a:ext cx="171720" cy="17388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C4ACFDFE-CD0E-4395-E710-7E76130CB9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73840" y="4813040"/>
                  <a:ext cx="18936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135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C48F8-030D-BBE8-D99F-E2D25FBF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a Path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C8659F-5BB2-AE8D-A7C5-A50CE714C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at </a:t>
            </a:r>
            <a:r>
              <a:rPr lang="de-DE" dirty="0" err="1"/>
              <a:t>once</a:t>
            </a:r>
            <a:endParaRPr lang="de-DE" dirty="0"/>
          </a:p>
          <a:p>
            <a:r>
              <a:rPr lang="de-DE" dirty="0" err="1"/>
              <a:t>Construct</a:t>
            </a:r>
            <a:r>
              <a:rPr lang="de-DE" dirty="0"/>
              <a:t> TEN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train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feasible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TEN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feasible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(i.e. </a:t>
            </a:r>
            <a:r>
              <a:rPr lang="de-DE" dirty="0" err="1"/>
              <a:t>timetable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such?</a:t>
            </a:r>
          </a:p>
        </p:txBody>
      </p:sp>
    </p:spTree>
    <p:extLst>
      <p:ext uri="{BB962C8B-B14F-4D97-AF65-F5344CB8AC3E}">
        <p14:creationId xmlns:p14="http://schemas.microsoft.com/office/powerpoint/2010/main" val="34127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4984F-0BE2-7227-B0DD-09C39B7A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Edge Deletion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1EFC7A-4818-EFC2-779D-B99BDE06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trains</a:t>
            </a:r>
            <a:r>
              <a:rPr lang="de-DE" dirty="0"/>
              <a:t> </a:t>
            </a:r>
            <a:r>
              <a:rPr lang="de-DE" dirty="0" err="1"/>
              <a:t>resemble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TEN</a:t>
            </a:r>
          </a:p>
          <a:p>
            <a:r>
              <a:rPr lang="de-DE" dirty="0"/>
              <a:t>Delete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train</a:t>
            </a:r>
            <a:endParaRPr lang="de-DE" dirty="0"/>
          </a:p>
          <a:p>
            <a:pPr lvl="1"/>
            <a:r>
              <a:rPr lang="de-DE" dirty="0"/>
              <a:t>Simple and</a:t>
            </a:r>
          </a:p>
          <a:p>
            <a:pPr lvl="1"/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deletion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351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ECC2DD6-6CB8-C30A-DC12-52AE83AB8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" y="1099112"/>
            <a:ext cx="3870577" cy="5301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3F291B9-5EBE-8EA4-CCEE-715341AB367C}"/>
              </a:ext>
            </a:extLst>
          </p:cNvPr>
          <p:cNvSpPr txBox="1"/>
          <p:nvPr/>
        </p:nvSpPr>
        <p:spPr>
          <a:xfrm>
            <a:off x="175491" y="272886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Advanced</a:t>
            </a:r>
            <a:r>
              <a:rPr lang="de-DE" b="1" dirty="0">
                <a:solidFill>
                  <a:schemeClr val="bg1"/>
                </a:solidFill>
              </a:rPr>
              <a:t> Edge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9C7104E-F654-4DDA-832D-1C06920851B7}"/>
                  </a:ext>
                </a:extLst>
              </p:cNvPr>
              <p:cNvSpPr txBox="1"/>
              <p:nvPr/>
            </p:nvSpPr>
            <p:spPr>
              <a:xfrm>
                <a:off x="5754255" y="914446"/>
                <a:ext cx="282801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</a:rPr>
                  <a:t>For all “</a:t>
                </a:r>
                <a:r>
                  <a:rPr lang="de-DE" dirty="0" err="1">
                    <a:solidFill>
                      <a:schemeClr val="bg1"/>
                    </a:solidFill>
                  </a:rPr>
                  <a:t>artificial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edges</a:t>
                </a:r>
                <a:r>
                  <a:rPr lang="de-DE" dirty="0">
                    <a:solidFill>
                      <a:schemeClr val="bg1"/>
                    </a:solidFill>
                  </a:rPr>
                  <a:t>“:</a:t>
                </a:r>
              </a:p>
              <a:p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𝑟𝑎𝑛𝑔𝑒</m:t>
                    </m:r>
                  </m:oMath>
                </a14:m>
                <a:endParaRPr lang="de-DE" dirty="0">
                  <a:solidFill>
                    <a:schemeClr val="bg1"/>
                  </a:solidFill>
                </a:endParaRPr>
              </a:p>
              <a:p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𝑎𝑢𝑥𝑆𝑒𝑡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9C7104E-F654-4DDA-832D-1C069208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55" y="914446"/>
                <a:ext cx="2828018" cy="1754326"/>
              </a:xfrm>
              <a:prstGeom prst="rect">
                <a:avLst/>
              </a:prstGeom>
              <a:blipFill>
                <a:blip r:embed="rId4"/>
                <a:stretch>
                  <a:fillRect l="-1940" t="-1736" r="-12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213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FF43F9C-41CD-3DAB-7AA5-32B42806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036" y="1127567"/>
            <a:ext cx="3843700" cy="526452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3F291B9-5EBE-8EA4-CCEE-715341AB367C}"/>
              </a:ext>
            </a:extLst>
          </p:cNvPr>
          <p:cNvSpPr txBox="1"/>
          <p:nvPr/>
        </p:nvSpPr>
        <p:spPr>
          <a:xfrm>
            <a:off x="175491" y="272886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Advanced</a:t>
            </a:r>
            <a:r>
              <a:rPr lang="de-DE" b="1" dirty="0">
                <a:solidFill>
                  <a:schemeClr val="bg1"/>
                </a:solidFill>
              </a:rPr>
              <a:t> Edge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7B126B4-11AB-0A3B-60C0-2EEC2D0B4D54}"/>
                  </a:ext>
                </a:extLst>
              </p:cNvPr>
              <p:cNvSpPr txBox="1"/>
              <p:nvPr/>
            </p:nvSpPr>
            <p:spPr>
              <a:xfrm>
                <a:off x="5754255" y="914446"/>
                <a:ext cx="5369483" cy="1779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</a:rPr>
                  <a:t>For all “</a:t>
                </a:r>
                <a:r>
                  <a:rPr lang="de-DE" dirty="0" err="1">
                    <a:solidFill>
                      <a:schemeClr val="bg1"/>
                    </a:solidFill>
                  </a:rPr>
                  <a:t>artificial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edges</a:t>
                </a:r>
                <a:r>
                  <a:rPr lang="de-DE" dirty="0">
                    <a:solidFill>
                      <a:schemeClr val="bg1"/>
                    </a:solidFill>
                  </a:rPr>
                  <a:t>“:</a:t>
                </a:r>
              </a:p>
              <a:p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de-DE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de-DE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>
                  <a:solidFill>
                    <a:schemeClr val="bg1"/>
                  </a:solidFill>
                </a:endParaRPr>
              </a:p>
              <a:p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𝑎𝑢𝑥𝑆𝑒𝑡</m:t>
                    </m:r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{(</m:t>
                    </m:r>
                    <m:sSub>
                      <m:sSubPr>
                        <m:ctrlPr>
                          <a:rPr lang="de-DE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2#</m:t>
                        </m:r>
                      </m:e>
                      <m:sub>
                        <m:sSub>
                          <m:sSubPr>
                            <m:ctrlP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sSub>
                          <m:sSubPr>
                            <m:ctrlP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de-DE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2#</m:t>
                        </m:r>
                      </m:e>
                      <m:sub>
                        <m:sSub>
                          <m:sSubPr>
                            <m:ctrlP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de-DE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sSub>
                          <m:sSubPr>
                            <m:ctrlP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de-DE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(</m:t>
                    </m:r>
                    <m:sSub>
                      <m:sSubPr>
                        <m:ctrlPr>
                          <a:rPr lang="de-DE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2#</m:t>
                        </m:r>
                      </m:e>
                      <m:sub>
                        <m:sSub>
                          <m:sSubPr>
                            <m:ctrlP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de-DE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sSub>
                          <m:sSubPr>
                            <m:ctrlP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de-D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7B126B4-11AB-0A3B-60C0-2EEC2D0B4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55" y="914446"/>
                <a:ext cx="5369483" cy="1779654"/>
              </a:xfrm>
              <a:prstGeom prst="rect">
                <a:avLst/>
              </a:prstGeom>
              <a:blipFill>
                <a:blip r:embed="rId4"/>
                <a:stretch>
                  <a:fillRect l="-1022" t="-1712" b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66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82296-CB55-1AE9-30C8-A414ED82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Train Network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D35D166D-8519-ED09-001C-6CE6F9408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425" y="3190875"/>
            <a:ext cx="11613149" cy="2124075"/>
          </a:xfrm>
        </p:spPr>
      </p:pic>
    </p:spTree>
    <p:extLst>
      <p:ext uri="{BB962C8B-B14F-4D97-AF65-F5344CB8AC3E}">
        <p14:creationId xmlns:p14="http://schemas.microsoft.com/office/powerpoint/2010/main" val="87936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E3F291B9-5EBE-8EA4-CCEE-715341AB367C}"/>
              </a:ext>
            </a:extLst>
          </p:cNvPr>
          <p:cNvSpPr txBox="1"/>
          <p:nvPr/>
        </p:nvSpPr>
        <p:spPr>
          <a:xfrm>
            <a:off x="175491" y="27288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Simple Edge Deletion</a:t>
            </a:r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C386CEC2-6BDD-8E71-6751-FFE8ED87725D}"/>
              </a:ext>
            </a:extLst>
          </p:cNvPr>
          <p:cNvSpPr/>
          <p:nvPr/>
        </p:nvSpPr>
        <p:spPr>
          <a:xfrm>
            <a:off x="3528291" y="3357000"/>
            <a:ext cx="144000" cy="1440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04E130D9-A48A-1C1C-C58C-3286D030BD52}"/>
                  </a:ext>
                </a:extLst>
              </p14:cNvPr>
              <p14:cNvContentPartPr/>
              <p14:nvPr/>
            </p14:nvContentPartPr>
            <p14:xfrm>
              <a:off x="11504585" y="82022"/>
              <a:ext cx="494280" cy="223920"/>
            </p14:xfrm>
          </p:contentPart>
        </mc:Choice>
        <mc:Fallback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04E130D9-A48A-1C1C-C58C-3286D030BD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95945" y="73382"/>
                <a:ext cx="51192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3725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AA2A6-1CCA-B5BE-A03A-F4DD249D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(Summary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79932D9-30DA-0D2D-FAA8-0B4927561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746619"/>
              </p:ext>
            </p:extLst>
          </p:nvPr>
        </p:nvGraphicFramePr>
        <p:xfrm>
          <a:off x="818712" y="2222287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653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5" descr="Computer script on a screen">
            <a:extLst>
              <a:ext uri="{FF2B5EF4-FFF2-40B4-BE49-F238E27FC236}">
                <a16:creationId xmlns:a16="http://schemas.microsoft.com/office/drawing/2014/main" id="{EF87BD9B-2504-9AE6-E2EF-4210F0860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79277EDC-5469-B4C8-77A6-42974927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Programming a Framework</a:t>
            </a:r>
          </a:p>
        </p:txBody>
      </p:sp>
    </p:spTree>
    <p:extLst>
      <p:ext uri="{BB962C8B-B14F-4D97-AF65-F5344CB8AC3E}">
        <p14:creationId xmlns:p14="http://schemas.microsoft.com/office/powerpoint/2010/main" val="396449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A1B2F6A3-FC1E-C20C-5426-C8E55BE536B1}"/>
              </a:ext>
            </a:extLst>
          </p:cNvPr>
          <p:cNvSpPr txBox="1"/>
          <p:nvPr/>
        </p:nvSpPr>
        <p:spPr>
          <a:xfrm>
            <a:off x="260400" y="39441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96630114-8871-9696-599F-6EB4FC788ACD}"/>
              </a:ext>
            </a:extLst>
          </p:cNvPr>
          <p:cNvSpPr/>
          <p:nvPr/>
        </p:nvSpPr>
        <p:spPr>
          <a:xfrm>
            <a:off x="1765589" y="1203035"/>
            <a:ext cx="157162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Network</a:t>
            </a:r>
          </a:p>
          <a:p>
            <a:pPr algn="ctr"/>
            <a:r>
              <a:rPr lang="de-DE" dirty="0"/>
              <a:t>Generator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FD30976-9532-98B6-51EE-05D0A2050895}"/>
              </a:ext>
            </a:extLst>
          </p:cNvPr>
          <p:cNvSpPr/>
          <p:nvPr/>
        </p:nvSpPr>
        <p:spPr>
          <a:xfrm>
            <a:off x="6683953" y="1203034"/>
            <a:ext cx="157162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Feasibility</a:t>
            </a:r>
            <a:r>
              <a:rPr lang="de-DE" dirty="0"/>
              <a:t> </a:t>
            </a:r>
          </a:p>
          <a:p>
            <a:pPr algn="ctr"/>
            <a:r>
              <a:rPr lang="de-DE" dirty="0"/>
              <a:t>Check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C78A4347-CDA2-93AE-8CC5-E6290DE36B8B}"/>
              </a:ext>
            </a:extLst>
          </p:cNvPr>
          <p:cNvSpPr/>
          <p:nvPr/>
        </p:nvSpPr>
        <p:spPr>
          <a:xfrm>
            <a:off x="795049" y="1440872"/>
            <a:ext cx="970540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F9A5E61-76ED-E672-30F6-ABB836B34461}"/>
              </a:ext>
            </a:extLst>
          </p:cNvPr>
          <p:cNvSpPr txBox="1"/>
          <p:nvPr/>
        </p:nvSpPr>
        <p:spPr>
          <a:xfrm>
            <a:off x="488442" y="1071540"/>
            <a:ext cx="130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Properties</a:t>
            </a:r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BE32CB7A-40EE-E65F-723D-69DC7F49D5C3}"/>
              </a:ext>
            </a:extLst>
          </p:cNvPr>
          <p:cNvSpPr/>
          <p:nvPr/>
        </p:nvSpPr>
        <p:spPr>
          <a:xfrm>
            <a:off x="3337214" y="1440872"/>
            <a:ext cx="3346739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0EFB291-2534-D9EB-902A-D9DA88A1DCAE}"/>
              </a:ext>
            </a:extLst>
          </p:cNvPr>
          <p:cNvSpPr txBox="1"/>
          <p:nvPr/>
        </p:nvSpPr>
        <p:spPr>
          <a:xfrm>
            <a:off x="3709699" y="879869"/>
            <a:ext cx="260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Generated</a:t>
            </a:r>
            <a:r>
              <a:rPr lang="de-DE" dirty="0">
                <a:solidFill>
                  <a:schemeClr val="bg1"/>
                </a:solidFill>
              </a:rPr>
              <a:t> Network / Train Data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A43B5F35-F103-99B2-D264-4B4DFA0F3724}"/>
              </a:ext>
            </a:extLst>
          </p:cNvPr>
          <p:cNvSpPr/>
          <p:nvPr/>
        </p:nvSpPr>
        <p:spPr>
          <a:xfrm>
            <a:off x="8255579" y="1440872"/>
            <a:ext cx="1775114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BBBBB4E-4F1D-1E1C-A562-84869E285656}"/>
              </a:ext>
            </a:extLst>
          </p:cNvPr>
          <p:cNvSpPr txBox="1"/>
          <p:nvPr/>
        </p:nvSpPr>
        <p:spPr>
          <a:xfrm>
            <a:off x="8628063" y="879869"/>
            <a:ext cx="137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Network Data</a:t>
            </a:r>
          </a:p>
        </p:txBody>
      </p:sp>
      <p:sp>
        <p:nvSpPr>
          <p:cNvPr id="33" name="Flussdiagramm: Verbinder 32">
            <a:extLst>
              <a:ext uri="{FF2B5EF4-FFF2-40B4-BE49-F238E27FC236}">
                <a16:creationId xmlns:a16="http://schemas.microsoft.com/office/drawing/2014/main" id="{F9D7BF8A-33F7-4C00-2C2F-64BD0C06668A}"/>
              </a:ext>
            </a:extLst>
          </p:cNvPr>
          <p:cNvSpPr/>
          <p:nvPr/>
        </p:nvSpPr>
        <p:spPr>
          <a:xfrm>
            <a:off x="10058687" y="1440872"/>
            <a:ext cx="384465" cy="3602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CCC3835F-0D3F-B081-7A7B-4D450822FE56}"/>
              </a:ext>
            </a:extLst>
          </p:cNvPr>
          <p:cNvSpPr/>
          <p:nvPr/>
        </p:nvSpPr>
        <p:spPr>
          <a:xfrm>
            <a:off x="1765589" y="3997616"/>
            <a:ext cx="157162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Main Test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AD4590E8-EDF1-E62F-B65D-19622A824D2F}"/>
              </a:ext>
            </a:extLst>
          </p:cNvPr>
          <p:cNvSpPr/>
          <p:nvPr/>
        </p:nvSpPr>
        <p:spPr>
          <a:xfrm>
            <a:off x="4887178" y="3583278"/>
            <a:ext cx="157162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TEN</a:t>
            </a:r>
          </a:p>
        </p:txBody>
      </p: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717AB97D-D7C5-BC7F-E753-51D5BED8361F}"/>
              </a:ext>
            </a:extLst>
          </p:cNvPr>
          <p:cNvSpPr/>
          <p:nvPr/>
        </p:nvSpPr>
        <p:spPr>
          <a:xfrm>
            <a:off x="795049" y="4235453"/>
            <a:ext cx="970540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162913D3-2749-8A38-E9DC-7117DFFF19AE}"/>
              </a:ext>
            </a:extLst>
          </p:cNvPr>
          <p:cNvSpPr txBox="1"/>
          <p:nvPr/>
        </p:nvSpPr>
        <p:spPr>
          <a:xfrm>
            <a:off x="422563" y="3681668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Network Data</a:t>
            </a:r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39B2B05D-08C3-9D03-9819-D23B4040894A}"/>
              </a:ext>
            </a:extLst>
          </p:cNvPr>
          <p:cNvSpPr/>
          <p:nvPr/>
        </p:nvSpPr>
        <p:spPr>
          <a:xfrm rot="20964725">
            <a:off x="3325322" y="4007148"/>
            <a:ext cx="1573748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57A4E58-6841-693A-35EA-6DF8EA88B04F}"/>
              </a:ext>
            </a:extLst>
          </p:cNvPr>
          <p:cNvSpPr txBox="1"/>
          <p:nvPr/>
        </p:nvSpPr>
        <p:spPr>
          <a:xfrm>
            <a:off x="6779774" y="3476766"/>
            <a:ext cx="137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New </a:t>
            </a:r>
            <a:r>
              <a:rPr lang="de-DE" dirty="0" err="1">
                <a:solidFill>
                  <a:schemeClr val="bg1"/>
                </a:solidFill>
              </a:rPr>
              <a:t>Timetable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6" name="Flussdiagramm: Verbinder 55">
            <a:extLst>
              <a:ext uri="{FF2B5EF4-FFF2-40B4-BE49-F238E27FC236}">
                <a16:creationId xmlns:a16="http://schemas.microsoft.com/office/drawing/2014/main" id="{42ACB653-2DC3-FCA1-906D-382B0488684E}"/>
              </a:ext>
            </a:extLst>
          </p:cNvPr>
          <p:cNvSpPr/>
          <p:nvPr/>
        </p:nvSpPr>
        <p:spPr>
          <a:xfrm>
            <a:off x="8039764" y="4327999"/>
            <a:ext cx="384465" cy="3602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B4889A69-486E-F235-D303-15197B0167E2}"/>
              </a:ext>
            </a:extLst>
          </p:cNvPr>
          <p:cNvSpPr/>
          <p:nvPr/>
        </p:nvSpPr>
        <p:spPr>
          <a:xfrm>
            <a:off x="4887177" y="4694306"/>
            <a:ext cx="157162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MIP</a:t>
            </a:r>
          </a:p>
        </p:txBody>
      </p:sp>
      <p:sp>
        <p:nvSpPr>
          <p:cNvPr id="67" name="Pfeil: nach rechts 66">
            <a:extLst>
              <a:ext uri="{FF2B5EF4-FFF2-40B4-BE49-F238E27FC236}">
                <a16:creationId xmlns:a16="http://schemas.microsoft.com/office/drawing/2014/main" id="{221A2BED-EECB-C256-B668-D0803B585F8F}"/>
              </a:ext>
            </a:extLst>
          </p:cNvPr>
          <p:cNvSpPr/>
          <p:nvPr/>
        </p:nvSpPr>
        <p:spPr>
          <a:xfrm rot="875793">
            <a:off x="3325705" y="4552079"/>
            <a:ext cx="1573748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C87D5CD5-BFF9-B27B-68CC-8A9CCD6D9A81}"/>
              </a:ext>
            </a:extLst>
          </p:cNvPr>
          <p:cNvSpPr/>
          <p:nvPr/>
        </p:nvSpPr>
        <p:spPr>
          <a:xfrm rot="20964725">
            <a:off x="6446319" y="4622088"/>
            <a:ext cx="1573748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Pfeil: nach rechts 68">
            <a:extLst>
              <a:ext uri="{FF2B5EF4-FFF2-40B4-BE49-F238E27FC236}">
                <a16:creationId xmlns:a16="http://schemas.microsoft.com/office/drawing/2014/main" id="{9E34DEE2-BFC5-84D9-827A-F6588B94FBA2}"/>
              </a:ext>
            </a:extLst>
          </p:cNvPr>
          <p:cNvSpPr/>
          <p:nvPr/>
        </p:nvSpPr>
        <p:spPr>
          <a:xfrm rot="875793">
            <a:off x="6446320" y="4055343"/>
            <a:ext cx="1573748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F10C3C8A-037F-D6E9-63E9-51A6CCF47AD5}"/>
              </a:ext>
            </a:extLst>
          </p:cNvPr>
          <p:cNvSpPr/>
          <p:nvPr/>
        </p:nvSpPr>
        <p:spPr>
          <a:xfrm>
            <a:off x="1614054" y="2567709"/>
            <a:ext cx="5069899" cy="3759200"/>
          </a:xfrm>
          <a:prstGeom prst="roundRect">
            <a:avLst/>
          </a:prstGeom>
          <a:noFill/>
          <a:ln w="76200" cap="flat" cmpd="sng" algn="ctr">
            <a:solidFill>
              <a:srgbClr val="E96C6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0680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6" grpId="0"/>
      <p:bldP spid="29" grpId="0" animBg="1"/>
      <p:bldP spid="30" grpId="0"/>
      <p:bldP spid="31" grpId="0" animBg="1"/>
      <p:bldP spid="32" grpId="0"/>
      <p:bldP spid="33" grpId="0" animBg="1"/>
      <p:bldP spid="48" grpId="0" animBg="1"/>
      <p:bldP spid="49" grpId="0" animBg="1"/>
      <p:bldP spid="50" grpId="0" animBg="1"/>
      <p:bldP spid="51" grpId="0"/>
      <p:bldP spid="52" grpId="0" animBg="1"/>
      <p:bldP spid="55" grpId="0"/>
      <p:bldP spid="56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A1B2F6A3-FC1E-C20C-5426-C8E55BE536B1}"/>
              </a:ext>
            </a:extLst>
          </p:cNvPr>
          <p:cNvSpPr txBox="1"/>
          <p:nvPr/>
        </p:nvSpPr>
        <p:spPr>
          <a:xfrm>
            <a:off x="-102402" y="200716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CCC3835F-0D3F-B081-7A7B-4D450822FE56}"/>
              </a:ext>
            </a:extLst>
          </p:cNvPr>
          <p:cNvSpPr/>
          <p:nvPr/>
        </p:nvSpPr>
        <p:spPr>
          <a:xfrm>
            <a:off x="1599663" y="2067878"/>
            <a:ext cx="157162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Main Test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AD4590E8-EDF1-E62F-B65D-19622A824D2F}"/>
              </a:ext>
            </a:extLst>
          </p:cNvPr>
          <p:cNvSpPr/>
          <p:nvPr/>
        </p:nvSpPr>
        <p:spPr>
          <a:xfrm>
            <a:off x="2123755" y="4476240"/>
            <a:ext cx="157162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TEN</a:t>
            </a:r>
          </a:p>
          <a:p>
            <a:pPr algn="ctr"/>
            <a:r>
              <a:rPr lang="de-DE" dirty="0"/>
              <a:t>iterative</a:t>
            </a:r>
          </a:p>
        </p:txBody>
      </p: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717AB97D-D7C5-BC7F-E753-51D5BED8361F}"/>
              </a:ext>
            </a:extLst>
          </p:cNvPr>
          <p:cNvSpPr/>
          <p:nvPr/>
        </p:nvSpPr>
        <p:spPr>
          <a:xfrm>
            <a:off x="574539" y="2334887"/>
            <a:ext cx="970540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162913D3-2749-8A38-E9DC-7117DFFF19AE}"/>
              </a:ext>
            </a:extLst>
          </p:cNvPr>
          <p:cNvSpPr txBox="1"/>
          <p:nvPr/>
        </p:nvSpPr>
        <p:spPr>
          <a:xfrm>
            <a:off x="487776" y="1738774"/>
            <a:ext cx="11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Network Data</a:t>
            </a:r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39B2B05D-08C3-9D03-9819-D23B4040894A}"/>
              </a:ext>
            </a:extLst>
          </p:cNvPr>
          <p:cNvSpPr/>
          <p:nvPr/>
        </p:nvSpPr>
        <p:spPr>
          <a:xfrm rot="19445099">
            <a:off x="3003274" y="1453060"/>
            <a:ext cx="1573748" cy="3602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57A4E58-6841-693A-35EA-6DF8EA88B04F}"/>
              </a:ext>
            </a:extLst>
          </p:cNvPr>
          <p:cNvSpPr txBox="1"/>
          <p:nvPr/>
        </p:nvSpPr>
        <p:spPr>
          <a:xfrm rot="19453051">
            <a:off x="2656247" y="914508"/>
            <a:ext cx="1887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All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trains</a:t>
            </a:r>
            <a:r>
              <a:rPr lang="de-DE" dirty="0">
                <a:solidFill>
                  <a:schemeClr val="bg1"/>
                </a:solidFill>
              </a:rPr>
              <a:t> at </a:t>
            </a:r>
            <a:r>
              <a:rPr lang="de-DE" dirty="0" err="1">
                <a:solidFill>
                  <a:schemeClr val="bg1"/>
                </a:solidFill>
              </a:rPr>
              <a:t>once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B4889A69-486E-F235-D303-15197B0167E2}"/>
              </a:ext>
            </a:extLst>
          </p:cNvPr>
          <p:cNvSpPr/>
          <p:nvPr/>
        </p:nvSpPr>
        <p:spPr>
          <a:xfrm>
            <a:off x="4454420" y="583256"/>
            <a:ext cx="1571625" cy="8286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MIP</a:t>
            </a:r>
          </a:p>
          <a:p>
            <a:pPr algn="ctr"/>
            <a:r>
              <a:rPr lang="de-DE" dirty="0"/>
              <a:t>global</a:t>
            </a:r>
          </a:p>
        </p:txBody>
      </p:sp>
      <p:sp>
        <p:nvSpPr>
          <p:cNvPr id="67" name="Pfeil: nach rechts 66">
            <a:extLst>
              <a:ext uri="{FF2B5EF4-FFF2-40B4-BE49-F238E27FC236}">
                <a16:creationId xmlns:a16="http://schemas.microsoft.com/office/drawing/2014/main" id="{221A2BED-EECB-C256-B668-D0803B585F8F}"/>
              </a:ext>
            </a:extLst>
          </p:cNvPr>
          <p:cNvSpPr/>
          <p:nvPr/>
        </p:nvSpPr>
        <p:spPr>
          <a:xfrm rot="5400000">
            <a:off x="1668547" y="3509256"/>
            <a:ext cx="1573748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C87D5CD5-BFF9-B27B-68CC-8A9CCD6D9A81}"/>
              </a:ext>
            </a:extLst>
          </p:cNvPr>
          <p:cNvSpPr/>
          <p:nvPr/>
        </p:nvSpPr>
        <p:spPr>
          <a:xfrm rot="16200000">
            <a:off x="5230227" y="3056400"/>
            <a:ext cx="679914" cy="36021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Pfeil: nach rechts 68">
            <a:extLst>
              <a:ext uri="{FF2B5EF4-FFF2-40B4-BE49-F238E27FC236}">
                <a16:creationId xmlns:a16="http://schemas.microsoft.com/office/drawing/2014/main" id="{9E34DEE2-BFC5-84D9-827A-F6588B94FBA2}"/>
              </a:ext>
            </a:extLst>
          </p:cNvPr>
          <p:cNvSpPr/>
          <p:nvPr/>
        </p:nvSpPr>
        <p:spPr>
          <a:xfrm>
            <a:off x="6026044" y="845622"/>
            <a:ext cx="1353274" cy="3602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6C8A59E-7909-F5A0-665B-49EEEB731A43}"/>
              </a:ext>
            </a:extLst>
          </p:cNvPr>
          <p:cNvSpPr/>
          <p:nvPr/>
        </p:nvSpPr>
        <p:spPr>
          <a:xfrm>
            <a:off x="4454419" y="2079862"/>
            <a:ext cx="157162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MIP</a:t>
            </a:r>
          </a:p>
          <a:p>
            <a:pPr algn="ctr"/>
            <a:r>
              <a:rPr lang="de-DE" dirty="0"/>
              <a:t>iterative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91C5262-83A2-3EFD-EA00-543AA5D9BA5A}"/>
              </a:ext>
            </a:extLst>
          </p:cNvPr>
          <p:cNvSpPr/>
          <p:nvPr/>
        </p:nvSpPr>
        <p:spPr>
          <a:xfrm>
            <a:off x="3179391" y="2302103"/>
            <a:ext cx="1275028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A90B00F-FA03-BF90-EE8F-753A489F1385}"/>
              </a:ext>
            </a:extLst>
          </p:cNvPr>
          <p:cNvSpPr/>
          <p:nvPr/>
        </p:nvSpPr>
        <p:spPr>
          <a:xfrm>
            <a:off x="6026044" y="2633654"/>
            <a:ext cx="704345" cy="18820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1D09017-710B-B263-4367-C2C7046A0626}"/>
              </a:ext>
            </a:extLst>
          </p:cNvPr>
          <p:cNvSpPr/>
          <p:nvPr/>
        </p:nvSpPr>
        <p:spPr>
          <a:xfrm rot="5400000">
            <a:off x="6332716" y="3031327"/>
            <a:ext cx="607142" cy="18820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7AC997A-6DA1-4004-C11F-3F79DE3B1C5F}"/>
              </a:ext>
            </a:extLst>
          </p:cNvPr>
          <p:cNvSpPr/>
          <p:nvPr/>
        </p:nvSpPr>
        <p:spPr>
          <a:xfrm rot="10800000">
            <a:off x="5570183" y="3368226"/>
            <a:ext cx="1160206" cy="20824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CD5F837-6149-EA5A-A331-CC4F872CD8F0}"/>
              </a:ext>
            </a:extLst>
          </p:cNvPr>
          <p:cNvSpPr/>
          <p:nvPr/>
        </p:nvSpPr>
        <p:spPr>
          <a:xfrm>
            <a:off x="6026044" y="2163399"/>
            <a:ext cx="1353274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552B31-D43E-55FF-E3DD-24AE1DEC36AA}"/>
              </a:ext>
            </a:extLst>
          </p:cNvPr>
          <p:cNvSpPr txBox="1"/>
          <p:nvPr/>
        </p:nvSpPr>
        <p:spPr>
          <a:xfrm>
            <a:off x="5206425" y="3581963"/>
            <a:ext cx="1887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train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at a time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A233E3FE-BDAD-E993-417C-DA48047F4FE0}"/>
              </a:ext>
            </a:extLst>
          </p:cNvPr>
          <p:cNvSpPr/>
          <p:nvPr/>
        </p:nvSpPr>
        <p:spPr>
          <a:xfrm rot="16200000">
            <a:off x="2895066" y="5470220"/>
            <a:ext cx="679914" cy="36021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79BA4D5-ED7C-DE36-DA9D-B8F90418F41C}"/>
              </a:ext>
            </a:extLst>
          </p:cNvPr>
          <p:cNvSpPr/>
          <p:nvPr/>
        </p:nvSpPr>
        <p:spPr>
          <a:xfrm>
            <a:off x="3690883" y="5047474"/>
            <a:ext cx="704345" cy="18820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1E096A-187E-B7FE-6900-8D370D43F1A7}"/>
              </a:ext>
            </a:extLst>
          </p:cNvPr>
          <p:cNvSpPr/>
          <p:nvPr/>
        </p:nvSpPr>
        <p:spPr>
          <a:xfrm rot="5400000">
            <a:off x="3997555" y="5445147"/>
            <a:ext cx="607142" cy="18820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D0F4CD7-0764-9767-AD3C-815D0A5A3BD6}"/>
              </a:ext>
            </a:extLst>
          </p:cNvPr>
          <p:cNvSpPr/>
          <p:nvPr/>
        </p:nvSpPr>
        <p:spPr>
          <a:xfrm rot="10800000">
            <a:off x="3235022" y="5782046"/>
            <a:ext cx="1160206" cy="20824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308348-C432-5DAE-E9F2-1274952446EE}"/>
              </a:ext>
            </a:extLst>
          </p:cNvPr>
          <p:cNvSpPr txBox="1"/>
          <p:nvPr/>
        </p:nvSpPr>
        <p:spPr>
          <a:xfrm>
            <a:off x="2846287" y="6029825"/>
            <a:ext cx="1887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train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at a time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A5DF73A7-04C0-8419-80A9-B5088A1EA8D3}"/>
              </a:ext>
            </a:extLst>
          </p:cNvPr>
          <p:cNvSpPr/>
          <p:nvPr/>
        </p:nvSpPr>
        <p:spPr>
          <a:xfrm>
            <a:off x="3690884" y="4594181"/>
            <a:ext cx="3688434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0788D714-C97F-DE30-696D-DE73E7B24DF8}"/>
              </a:ext>
            </a:extLst>
          </p:cNvPr>
          <p:cNvSpPr/>
          <p:nvPr/>
        </p:nvSpPr>
        <p:spPr>
          <a:xfrm>
            <a:off x="8598518" y="2333633"/>
            <a:ext cx="144000" cy="144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FEA67DE3-47E6-210F-7505-C29D3103C250}"/>
              </a:ext>
            </a:extLst>
          </p:cNvPr>
          <p:cNvSpPr/>
          <p:nvPr/>
        </p:nvSpPr>
        <p:spPr>
          <a:xfrm>
            <a:off x="8863679" y="2333633"/>
            <a:ext cx="144000" cy="144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753D262-6AC7-5074-9118-81E5E22CF308}"/>
              </a:ext>
            </a:extLst>
          </p:cNvPr>
          <p:cNvSpPr/>
          <p:nvPr/>
        </p:nvSpPr>
        <p:spPr>
          <a:xfrm>
            <a:off x="9128840" y="2333633"/>
            <a:ext cx="144000" cy="144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888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  <p:bldP spid="55" grpId="0"/>
      <p:bldP spid="66" grpId="0" animBg="1"/>
      <p:bldP spid="67" grpId="0" animBg="1"/>
      <p:bldP spid="69" grpId="0" animBg="1"/>
      <p:bldP spid="2" grpId="0" animBg="1"/>
      <p:bldP spid="3" grpId="0" animBg="1"/>
      <p:bldP spid="4" grpId="0" animBg="1"/>
      <p:bldP spid="7" grpId="0" animBg="1"/>
      <p:bldP spid="9" grpId="0"/>
      <p:bldP spid="11" grpId="0" animBg="1"/>
      <p:bldP spid="15" grpId="0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05BF0EF7-DF1F-6A94-631A-260569FBE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972" b="87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0F04FD4-14F9-DFD3-AB12-3073B550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/>
              <a:t>Results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2DD57C-8ACB-11F7-276C-AC21B694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280847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95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877485D-4E30-6BEE-EE61-C0BB6B49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ATP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1EE03E3-D0EF-F54E-9214-380BE536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Test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</a:t>
            </a:r>
          </a:p>
          <a:p>
            <a:pPr lvl="1"/>
            <a:r>
              <a:rPr lang="de-DE" dirty="0"/>
              <a:t>network </a:t>
            </a:r>
            <a:r>
              <a:rPr lang="de-DE" dirty="0" err="1"/>
              <a:t>size</a:t>
            </a:r>
            <a:endParaRPr lang="de-DE" dirty="0"/>
          </a:p>
          <a:p>
            <a:pPr lvl="1"/>
            <a:r>
              <a:rPr lang="de-DE" dirty="0" err="1"/>
              <a:t>stations</a:t>
            </a:r>
            <a:endParaRPr lang="de-DE" dirty="0"/>
          </a:p>
          <a:p>
            <a:pPr lvl="1"/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trains</a:t>
            </a:r>
            <a:endParaRPr lang="de-DE" dirty="0"/>
          </a:p>
          <a:p>
            <a:pPr lvl="1"/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trains</a:t>
            </a:r>
            <a:endParaRPr lang="de-DE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B0F7C2B3-87D6-7A95-1612-5EE153BF6EE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463086"/>
              </p:ext>
            </p:extLst>
          </p:nvPr>
        </p:nvGraphicFramePr>
        <p:xfrm>
          <a:off x="6004585" y="447188"/>
          <a:ext cx="5584688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172">
                  <a:extLst>
                    <a:ext uri="{9D8B030D-6E8A-4147-A177-3AD203B41FA5}">
                      <a16:colId xmlns:a16="http://schemas.microsoft.com/office/drawing/2014/main" val="1112217139"/>
                    </a:ext>
                  </a:extLst>
                </a:gridCol>
                <a:gridCol w="1396172">
                  <a:extLst>
                    <a:ext uri="{9D8B030D-6E8A-4147-A177-3AD203B41FA5}">
                      <a16:colId xmlns:a16="http://schemas.microsoft.com/office/drawing/2014/main" val="3533490132"/>
                    </a:ext>
                  </a:extLst>
                </a:gridCol>
                <a:gridCol w="1396172">
                  <a:extLst>
                    <a:ext uri="{9D8B030D-6E8A-4147-A177-3AD203B41FA5}">
                      <a16:colId xmlns:a16="http://schemas.microsoft.com/office/drawing/2014/main" val="4015595014"/>
                    </a:ext>
                  </a:extLst>
                </a:gridCol>
                <a:gridCol w="1396172">
                  <a:extLst>
                    <a:ext uri="{9D8B030D-6E8A-4147-A177-3AD203B41FA5}">
                      <a16:colId xmlns:a16="http://schemas.microsoft.com/office/drawing/2014/main" val="936541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Blocks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Stations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Ex. Trains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New Trains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15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4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2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1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99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85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7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41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44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00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24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84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9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17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68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99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33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918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B7E1ECCB-A1D3-F84B-720A-E59A0157BE33}"/>
              </a:ext>
            </a:extLst>
          </p:cNvPr>
          <p:cNvSpPr txBox="1"/>
          <p:nvPr/>
        </p:nvSpPr>
        <p:spPr>
          <a:xfrm>
            <a:off x="4280170" y="3059668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Computational </a:t>
            </a:r>
            <a:r>
              <a:rPr lang="de-DE" dirty="0" err="1">
                <a:solidFill>
                  <a:schemeClr val="bg1"/>
                </a:solidFill>
              </a:rPr>
              <a:t>Results</a:t>
            </a: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E1E597BB-37FC-2E2A-D101-E74A22D0FBD5}"/>
                  </a:ext>
                </a:extLst>
              </p14:cNvPr>
              <p14:cNvContentPartPr/>
              <p14:nvPr/>
            </p14:nvContentPartPr>
            <p14:xfrm>
              <a:off x="11408270" y="6092364"/>
              <a:ext cx="461520" cy="42084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E1E597BB-37FC-2E2A-D101-E74A22D0FB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9630" y="6083724"/>
                <a:ext cx="479160" cy="4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581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7462D-42AB-D5AF-BC9C-20D7CE3D7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379" b="83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29C3DF1-7D94-D97B-E159-75603FDA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Conclusion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EAE3F6-613B-DAF6-9E5D-B36CB8E4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280847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81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823326F-D1AC-03B8-7564-02333792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 Aways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B606AEE-9DCF-29FA-5310-D1A99C630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 becomes increasingly harder for larger instances</a:t>
            </a:r>
          </a:p>
          <a:p>
            <a:r>
              <a:rPr lang="en-GB" dirty="0"/>
              <a:t>Lots of potential for improvement</a:t>
            </a:r>
          </a:p>
          <a:p>
            <a:pPr lvl="1"/>
            <a:r>
              <a:rPr lang="en-GB" dirty="0"/>
              <a:t>MIP</a:t>
            </a:r>
          </a:p>
          <a:p>
            <a:pPr lvl="1"/>
            <a:r>
              <a:rPr lang="en-GB" dirty="0"/>
              <a:t>TEN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05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4530348-2A84-5F1A-A32E-19215B477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30" y="2473726"/>
            <a:ext cx="11761739" cy="2151253"/>
          </a:xfrm>
          <a:prstGeom prst="rect">
            <a:avLst/>
          </a:prstGeom>
        </p:spPr>
      </p:pic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2B86B30F-B24D-119F-7AD7-5D4A8DA4B760}"/>
              </a:ext>
            </a:extLst>
          </p:cNvPr>
          <p:cNvSpPr/>
          <p:nvPr/>
        </p:nvSpPr>
        <p:spPr>
          <a:xfrm>
            <a:off x="1219960" y="3725450"/>
            <a:ext cx="951346" cy="34174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75A734F2-CB75-B749-A041-970A856567F1}"/>
              </a:ext>
            </a:extLst>
          </p:cNvPr>
          <p:cNvSpPr/>
          <p:nvPr/>
        </p:nvSpPr>
        <p:spPr>
          <a:xfrm>
            <a:off x="3556480" y="3725450"/>
            <a:ext cx="1888835" cy="34174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: abgerundete Ecken 85">
            <a:extLst>
              <a:ext uri="{FF2B5EF4-FFF2-40B4-BE49-F238E27FC236}">
                <a16:creationId xmlns:a16="http://schemas.microsoft.com/office/drawing/2014/main" id="{10A3DE75-8D6C-889D-8F32-6AA4B01D24B8}"/>
              </a:ext>
            </a:extLst>
          </p:cNvPr>
          <p:cNvSpPr/>
          <p:nvPr/>
        </p:nvSpPr>
        <p:spPr>
          <a:xfrm>
            <a:off x="7534275" y="3009901"/>
            <a:ext cx="1464674" cy="105729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200CCC8D-CE73-628F-9B58-B140E7562C14}"/>
              </a:ext>
            </a:extLst>
          </p:cNvPr>
          <p:cNvSpPr txBox="1"/>
          <p:nvPr/>
        </p:nvSpPr>
        <p:spPr>
          <a:xfrm>
            <a:off x="711200" y="618836"/>
            <a:ext cx="1619354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Signal </a:t>
            </a:r>
            <a:r>
              <a:rPr lang="de-DE" dirty="0" err="1">
                <a:solidFill>
                  <a:schemeClr val="bg1"/>
                </a:solidFill>
              </a:rPr>
              <a:t>blocks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BE2C1E34-0022-ABFC-DF9F-FE654F20F619}"/>
              </a:ext>
            </a:extLst>
          </p:cNvPr>
          <p:cNvSpPr txBox="1"/>
          <p:nvPr/>
        </p:nvSpPr>
        <p:spPr>
          <a:xfrm>
            <a:off x="711200" y="1170605"/>
            <a:ext cx="1725152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Station </a:t>
            </a:r>
            <a:r>
              <a:rPr lang="de-DE" dirty="0" err="1">
                <a:solidFill>
                  <a:schemeClr val="bg1"/>
                </a:solidFill>
              </a:rPr>
              <a:t>blocks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3E6038B-F656-4536-DDF4-8A8C185CC0C8}"/>
              </a:ext>
            </a:extLst>
          </p:cNvPr>
          <p:cNvSpPr txBox="1"/>
          <p:nvPr/>
        </p:nvSpPr>
        <p:spPr>
          <a:xfrm>
            <a:off x="711200" y="1722374"/>
            <a:ext cx="1680268" cy="36933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Switch </a:t>
            </a:r>
            <a:r>
              <a:rPr lang="de-DE" dirty="0" err="1">
                <a:solidFill>
                  <a:schemeClr val="bg1"/>
                </a:solidFill>
              </a:rPr>
              <a:t>blocks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104A576-B47B-6F57-5CB6-7D415BCD6E7F}"/>
              </a:ext>
            </a:extLst>
          </p:cNvPr>
          <p:cNvSpPr/>
          <p:nvPr/>
        </p:nvSpPr>
        <p:spPr>
          <a:xfrm>
            <a:off x="9051027" y="3095625"/>
            <a:ext cx="951346" cy="97157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2BF8CCF-6ABE-BE28-27E4-A6938E263577}"/>
              </a:ext>
            </a:extLst>
          </p:cNvPr>
          <p:cNvSpPr/>
          <p:nvPr/>
        </p:nvSpPr>
        <p:spPr>
          <a:xfrm>
            <a:off x="10270413" y="3725450"/>
            <a:ext cx="951346" cy="34174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E1FAF10-D1C3-2050-FD65-B0AED169F5D6}"/>
              </a:ext>
            </a:extLst>
          </p:cNvPr>
          <p:cNvSpPr/>
          <p:nvPr/>
        </p:nvSpPr>
        <p:spPr>
          <a:xfrm>
            <a:off x="2391468" y="3317319"/>
            <a:ext cx="801585" cy="755353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63BEC46-C337-C298-A3C6-30561F342AA6}"/>
              </a:ext>
            </a:extLst>
          </p:cNvPr>
          <p:cNvSpPr/>
          <p:nvPr/>
        </p:nvSpPr>
        <p:spPr>
          <a:xfrm>
            <a:off x="5667950" y="3317320"/>
            <a:ext cx="801585" cy="74987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DAFD928E-06F2-7B92-4845-F89AB18A8BC7}"/>
              </a:ext>
            </a:extLst>
          </p:cNvPr>
          <p:cNvSpPr/>
          <p:nvPr/>
        </p:nvSpPr>
        <p:spPr>
          <a:xfrm>
            <a:off x="6636388" y="3095625"/>
            <a:ext cx="751720" cy="97157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22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6" grpId="0" animBg="1"/>
      <p:bldP spid="90" grpId="0" animBg="1"/>
      <p:bldP spid="91" grpId="0" animBg="1"/>
      <p:bldP spid="94" grpId="0" animBg="1"/>
      <p:bldP spid="4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461A35-8621-3D55-82EA-81CF90B55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8196">
            <a:off x="-257969" y="637329"/>
            <a:ext cx="11618094" cy="59244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353F27-AECE-BB1C-71A2-038C34E4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218" y="3336587"/>
            <a:ext cx="8538280" cy="1650460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 about our example network??</a:t>
            </a:r>
          </a:p>
        </p:txBody>
      </p:sp>
    </p:spTree>
    <p:extLst>
      <p:ext uri="{BB962C8B-B14F-4D97-AF65-F5344CB8AC3E}">
        <p14:creationId xmlns:p14="http://schemas.microsoft.com/office/powerpoint/2010/main" val="4289181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DF6BE38-B594-BD3F-4A6B-200E38B7A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354" y="347662"/>
            <a:ext cx="11704665" cy="63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15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3C57211-D7FB-F95E-9FC6-E079A6FE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B532E77-DDBD-7E30-920F-7BB2ED508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Every </a:t>
            </a:r>
            <a:r>
              <a:rPr lang="de-DE" dirty="0" err="1"/>
              <a:t>day</a:t>
            </a:r>
            <a:r>
              <a:rPr lang="de-DE" dirty="0"/>
              <a:t> 23505 </a:t>
            </a:r>
            <a:r>
              <a:rPr lang="de-DE" dirty="0" err="1"/>
              <a:t>trains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en-US" dirty="0"/>
              <a:t>traveling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german</a:t>
            </a:r>
            <a:r>
              <a:rPr lang="de-DE" dirty="0"/>
              <a:t> </a:t>
            </a:r>
            <a:r>
              <a:rPr lang="de-DE" dirty="0" err="1"/>
              <a:t>railway</a:t>
            </a:r>
            <a:r>
              <a:rPr lang="de-DE" dirty="0"/>
              <a:t> network</a:t>
            </a:r>
          </a:p>
          <a:p>
            <a:r>
              <a:rPr lang="de-DE" dirty="0"/>
              <a:t>1109 </a:t>
            </a:r>
            <a:r>
              <a:rPr lang="de-DE" dirty="0" err="1"/>
              <a:t>million</a:t>
            </a:r>
            <a:r>
              <a:rPr lang="de-DE" dirty="0"/>
              <a:t> km </a:t>
            </a:r>
            <a:r>
              <a:rPr lang="de-DE" dirty="0" err="1"/>
              <a:t>travelled</a:t>
            </a:r>
            <a:endParaRPr lang="de-DE" dirty="0"/>
          </a:p>
          <a:p>
            <a:r>
              <a:rPr lang="de-DE" dirty="0"/>
              <a:t>1,203 </a:t>
            </a:r>
            <a:r>
              <a:rPr lang="de-DE" dirty="0" err="1"/>
              <a:t>billion</a:t>
            </a:r>
            <a:r>
              <a:rPr lang="de-DE" dirty="0"/>
              <a:t>* </a:t>
            </a:r>
            <a:r>
              <a:rPr lang="de-DE" dirty="0" err="1"/>
              <a:t>passengers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  <a:p>
            <a:r>
              <a:rPr lang="de-DE" dirty="0"/>
              <a:t>3,9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passengers</a:t>
            </a:r>
            <a:r>
              <a:rPr lang="de-DE" dirty="0"/>
              <a:t> per </a:t>
            </a:r>
            <a:r>
              <a:rPr lang="de-DE" dirty="0" err="1"/>
              <a:t>day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468C6538-A86A-DF33-ED65-C944B560BCA8}"/>
              </a:ext>
            </a:extLst>
          </p:cNvPr>
          <p:cNvSpPr/>
          <p:nvPr/>
        </p:nvSpPr>
        <p:spPr>
          <a:xfrm>
            <a:off x="1343192" y="5718386"/>
            <a:ext cx="495768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4E7B5A8-16E1-E055-E883-A6D801EEB0F3}"/>
              </a:ext>
            </a:extLst>
          </p:cNvPr>
          <p:cNvSpPr txBox="1"/>
          <p:nvPr/>
        </p:nvSpPr>
        <p:spPr>
          <a:xfrm>
            <a:off x="1960880" y="5674133"/>
            <a:ext cx="34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A high potential </a:t>
            </a:r>
            <a:r>
              <a:rPr lang="de-DE" dirty="0" err="1">
                <a:solidFill>
                  <a:schemeClr val="tx2"/>
                </a:solidFill>
              </a:rPr>
              <a:t>for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optimisiation</a:t>
            </a:r>
            <a:r>
              <a:rPr lang="de-DE" dirty="0">
                <a:solidFill>
                  <a:schemeClr val="tx2"/>
                </a:solidFill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844F2C-4652-B45F-4969-862F0BCC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16" y="3486560"/>
            <a:ext cx="7046084" cy="176615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2C75AC3E-F231-2172-5F5C-A760A047ECB1}"/>
              </a:ext>
            </a:extLst>
          </p:cNvPr>
          <p:cNvSpPr/>
          <p:nvPr/>
        </p:nvSpPr>
        <p:spPr>
          <a:xfrm>
            <a:off x="11795760" y="3952240"/>
            <a:ext cx="243840" cy="1300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ABAEBA3-C7F2-9E8A-1B33-6E68049B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 September 2022</a:t>
            </a:r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1EA5AE7-7BD0-A41F-BBE9-3531FD37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ATP: Intermediate Presentation</a:t>
            </a:r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683860B-3FAA-C4F8-E376-2223163E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2873503-DBEE-DA2C-D054-CDCFF0318D44}"/>
              </a:ext>
            </a:extLst>
          </p:cNvPr>
          <p:cNvSpPr/>
          <p:nvPr/>
        </p:nvSpPr>
        <p:spPr>
          <a:xfrm>
            <a:off x="10881360" y="3457780"/>
            <a:ext cx="1158240" cy="52324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3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D667E437-F808-9DEA-49BC-E424BB63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</a:t>
            </a:r>
            <a:r>
              <a:rPr lang="de-DE" dirty="0" err="1"/>
              <a:t>delivered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DB)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8AD02A1-1F78-F4EF-FF6C-6D026167E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Every </a:t>
            </a:r>
            <a:r>
              <a:rPr lang="de-DE" dirty="0" err="1"/>
              <a:t>day</a:t>
            </a:r>
            <a:r>
              <a:rPr lang="de-DE" dirty="0"/>
              <a:t> 23505 </a:t>
            </a:r>
            <a:r>
              <a:rPr lang="de-DE" dirty="0" err="1"/>
              <a:t>trains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en-US" dirty="0"/>
              <a:t>traveling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german</a:t>
            </a:r>
            <a:r>
              <a:rPr lang="de-DE" dirty="0"/>
              <a:t> </a:t>
            </a:r>
            <a:r>
              <a:rPr lang="de-DE" dirty="0" err="1"/>
              <a:t>railway</a:t>
            </a:r>
            <a:r>
              <a:rPr lang="de-DE" dirty="0"/>
              <a:t> network</a:t>
            </a:r>
          </a:p>
          <a:p>
            <a:r>
              <a:rPr lang="de-DE" dirty="0"/>
              <a:t>1109 </a:t>
            </a:r>
            <a:r>
              <a:rPr lang="de-DE" dirty="0" err="1"/>
              <a:t>million</a:t>
            </a:r>
            <a:r>
              <a:rPr lang="de-DE" dirty="0"/>
              <a:t> km </a:t>
            </a:r>
            <a:r>
              <a:rPr lang="de-DE" dirty="0" err="1"/>
              <a:t>travelled</a:t>
            </a:r>
            <a:endParaRPr lang="de-DE" dirty="0"/>
          </a:p>
          <a:p>
            <a:r>
              <a:rPr lang="de-DE" dirty="0"/>
              <a:t>1,203 </a:t>
            </a:r>
            <a:r>
              <a:rPr lang="de-DE" dirty="0" err="1"/>
              <a:t>billion</a:t>
            </a:r>
            <a:r>
              <a:rPr lang="de-DE" dirty="0"/>
              <a:t>* </a:t>
            </a:r>
            <a:r>
              <a:rPr lang="de-DE" dirty="0" err="1"/>
              <a:t>passengers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  <a:p>
            <a:r>
              <a:rPr lang="de-DE" dirty="0"/>
              <a:t>3,9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passengers</a:t>
            </a:r>
            <a:r>
              <a:rPr lang="de-DE" dirty="0"/>
              <a:t> per </a:t>
            </a:r>
            <a:r>
              <a:rPr lang="de-DE" dirty="0" err="1"/>
              <a:t>day</a:t>
            </a:r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7F4F04D-2862-0EA2-2964-CF5365EA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9" y="3660544"/>
            <a:ext cx="6351975" cy="159217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4BE64EA-F1EF-7813-6D6E-ED331CD64E32}"/>
              </a:ext>
            </a:extLst>
          </p:cNvPr>
          <p:cNvSpPr/>
          <p:nvPr/>
        </p:nvSpPr>
        <p:spPr>
          <a:xfrm>
            <a:off x="1095542" y="5296972"/>
            <a:ext cx="495768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8B396D-EE74-1503-471A-FEF5804862C7}"/>
              </a:ext>
            </a:extLst>
          </p:cNvPr>
          <p:cNvSpPr txBox="1"/>
          <p:nvPr/>
        </p:nvSpPr>
        <p:spPr>
          <a:xfrm>
            <a:off x="1713230" y="5252719"/>
            <a:ext cx="342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high potential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optimisiation</a:t>
            </a:r>
            <a:r>
              <a:rPr lang="de-DE" dirty="0"/>
              <a:t>!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91C5CEE-85D2-BF31-E888-B1992C00BC00}"/>
              </a:ext>
            </a:extLst>
          </p:cNvPr>
          <p:cNvSpPr/>
          <p:nvPr/>
        </p:nvSpPr>
        <p:spPr>
          <a:xfrm>
            <a:off x="10824542" y="3582013"/>
            <a:ext cx="1158240" cy="52324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62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iew of motion blurred underground railway">
            <a:extLst>
              <a:ext uri="{FF2B5EF4-FFF2-40B4-BE49-F238E27FC236}">
                <a16:creationId xmlns:a16="http://schemas.microsoft.com/office/drawing/2014/main" id="{340990BF-ECAA-DE18-E99E-532C944E2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6504" r="4176" b="-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1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727E3D-F011-2B02-3091-06452768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de-DE" dirty="0"/>
              <a:t>Goal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2461A02-F435-A087-B376-4E1AED794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trains</a:t>
            </a:r>
            <a:r>
              <a:rPr lang="de-DE" dirty="0"/>
              <a:t> on an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busy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route?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 err="1"/>
              <a:t>If</a:t>
            </a:r>
            <a:r>
              <a:rPr lang="de-DE" dirty="0"/>
              <a:t> so, </a:t>
            </a:r>
            <a:r>
              <a:rPr lang="de-DE" dirty="0" err="1"/>
              <a:t>how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874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67B10-80C3-F98A-B9F2-300BB4B2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ATP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FF6E3F-E33E-2972-C968-D3334DDE4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9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01ECBA1-A264-B856-ADBB-7A0A8E08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Trainpath</a:t>
            </a:r>
            <a:r>
              <a:rPr lang="de-DE" dirty="0"/>
              <a:t> Problem (ATP)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52556DF-DE2B-4ACC-A8A8-BEA37E350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Given</a:t>
                </a:r>
              </a:p>
              <a:p>
                <a:r>
                  <a:rPr lang="de-DE" dirty="0"/>
                  <a:t>Block network </a:t>
                </a:r>
                <a:r>
                  <a:rPr lang="de-DE" dirty="0" err="1"/>
                  <a:t>graph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derived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real </a:t>
                </a:r>
                <a:r>
                  <a:rPr lang="de-DE" dirty="0" err="1"/>
                  <a:t>train</a:t>
                </a:r>
                <a:r>
                  <a:rPr lang="de-DE" dirty="0"/>
                  <a:t> network N</a:t>
                </a:r>
              </a:p>
              <a:p>
                <a:r>
                  <a:rPr lang="de-DE" dirty="0" err="1"/>
                  <a:t>Existing</a:t>
                </a:r>
                <a:r>
                  <a:rPr lang="de-DE" dirty="0"/>
                  <a:t> and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trains</a:t>
                </a:r>
                <a:r>
                  <a:rPr lang="de-DE" dirty="0"/>
                  <a:t> </a:t>
                </a:r>
                <a:r>
                  <a:rPr lang="de-DE" dirty="0" err="1"/>
                  <a:t>R_ex</a:t>
                </a:r>
                <a:r>
                  <a:rPr lang="de-DE" dirty="0"/>
                  <a:t> and </a:t>
                </a:r>
                <a:r>
                  <a:rPr lang="de-DE" dirty="0" err="1"/>
                  <a:t>R_new</a:t>
                </a:r>
                <a:endParaRPr lang="de-DE" dirty="0"/>
              </a:p>
              <a:p>
                <a:r>
                  <a:rPr lang="de-DE" dirty="0" err="1"/>
                  <a:t>Timehorizon</a:t>
                </a:r>
                <a:r>
                  <a:rPr lang="de-DE" dirty="0"/>
                  <a:t> T</a:t>
                </a:r>
              </a:p>
              <a:p>
                <a:r>
                  <a:rPr lang="de-DE" dirty="0"/>
                  <a:t>Arrival and </a:t>
                </a:r>
                <a:r>
                  <a:rPr lang="de-DE" dirty="0" err="1"/>
                  <a:t>departure</a:t>
                </a:r>
                <a:r>
                  <a:rPr lang="de-DE" dirty="0"/>
                  <a:t> </a:t>
                </a:r>
                <a:r>
                  <a:rPr lang="de-DE" b="1" dirty="0" err="1"/>
                  <a:t>times</a:t>
                </a:r>
                <a:r>
                  <a:rPr lang="de-DE" dirty="0"/>
                  <a:t> </a:t>
                </a:r>
                <a:r>
                  <a:rPr lang="de-DE" dirty="0" err="1"/>
                  <a:t>A_R_ex</a:t>
                </a:r>
                <a:r>
                  <a:rPr lang="de-DE" dirty="0"/>
                  <a:t> and </a:t>
                </a:r>
                <a:r>
                  <a:rPr lang="de-DE" dirty="0" err="1"/>
                  <a:t>D_R_ex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existing</a:t>
                </a:r>
                <a:r>
                  <a:rPr lang="de-DE" dirty="0"/>
                  <a:t> </a:t>
                </a:r>
                <a:r>
                  <a:rPr lang="de-DE" dirty="0" err="1"/>
                  <a:t>trains</a:t>
                </a:r>
                <a:endParaRPr lang="de-DE" dirty="0"/>
              </a:p>
              <a:p>
                <a:r>
                  <a:rPr lang="de-DE" dirty="0"/>
                  <a:t>Arrival and </a:t>
                </a:r>
                <a:r>
                  <a:rPr lang="de-DE" dirty="0" err="1"/>
                  <a:t>departure</a:t>
                </a:r>
                <a:r>
                  <a:rPr lang="de-DE" dirty="0"/>
                  <a:t> </a:t>
                </a:r>
                <a:r>
                  <a:rPr lang="de-DE" b="1" dirty="0" err="1"/>
                  <a:t>constraints</a:t>
                </a:r>
                <a:r>
                  <a:rPr lang="de-DE" b="1" dirty="0"/>
                  <a:t> </a:t>
                </a:r>
                <a:r>
                  <a:rPr lang="de-DE" dirty="0"/>
                  <a:t>bar(A)_</a:t>
                </a:r>
                <a:r>
                  <a:rPr lang="de-DE" dirty="0" err="1"/>
                  <a:t>R_new</a:t>
                </a:r>
                <a:r>
                  <a:rPr lang="de-DE" dirty="0"/>
                  <a:t> and bar(D)_</a:t>
                </a:r>
                <a:r>
                  <a:rPr lang="de-DE" dirty="0" err="1"/>
                  <a:t>R_new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trains</a:t>
                </a:r>
                <a:endParaRPr lang="de-DE" dirty="0"/>
              </a:p>
              <a:p>
                <a:endParaRPr lang="de-DE" b="1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52556DF-DE2B-4ACC-A8A8-BEA37E350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13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E24F-81E5-43C0-A316-A1F1B2E5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ATP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D7BE01-0EC1-DEAE-0E0E-7EED239EB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ATP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closely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scheduling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</a:p>
          <a:p>
            <a:r>
              <a:rPr lang="de-DE" dirty="0" err="1"/>
              <a:t>Stems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Train </a:t>
            </a:r>
            <a:r>
              <a:rPr lang="de-DE" dirty="0" err="1"/>
              <a:t>Timetabling</a:t>
            </a:r>
            <a:r>
              <a:rPr lang="de-DE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17491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Blaugrü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1253</Words>
  <Application>Microsoft Office PowerPoint</Application>
  <PresentationFormat>Breitbild</PresentationFormat>
  <Paragraphs>543</Paragraphs>
  <Slides>42</Slides>
  <Notes>19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51" baseType="lpstr">
      <vt:lpstr>Arial</vt:lpstr>
      <vt:lpstr>Calibri</vt:lpstr>
      <vt:lpstr>Cambria Math</vt:lpstr>
      <vt:lpstr>Century Gothic</vt:lpstr>
      <vt:lpstr>Gill Sans MT</vt:lpstr>
      <vt:lpstr>Wingdings</vt:lpstr>
      <vt:lpstr>Wingdings 2</vt:lpstr>
      <vt:lpstr>Zitierfähig</vt:lpstr>
      <vt:lpstr>Dividende</vt:lpstr>
      <vt:lpstr>Timing is everything</vt:lpstr>
      <vt:lpstr>Setting</vt:lpstr>
      <vt:lpstr>Example Train Network</vt:lpstr>
      <vt:lpstr>PowerPoint-Präsentation</vt:lpstr>
      <vt:lpstr>Motivation (delivered by DB)</vt:lpstr>
      <vt:lpstr>Goal</vt:lpstr>
      <vt:lpstr>The ATP</vt:lpstr>
      <vt:lpstr>Additional Trainpath Problem (ATP)</vt:lpstr>
      <vt:lpstr>Story of the ATP</vt:lpstr>
      <vt:lpstr>ATP for our Example Network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Two models</vt:lpstr>
      <vt:lpstr>Mixed Integer Program</vt:lpstr>
      <vt:lpstr>MIP Structure</vt:lpstr>
      <vt:lpstr>Time-Expanded Network</vt:lpstr>
      <vt:lpstr>PowerPoint-Präsentation</vt:lpstr>
      <vt:lpstr>PowerPoint-Präsentation</vt:lpstr>
      <vt:lpstr>Finding a Path</vt:lpstr>
      <vt:lpstr>Edge Deletion</vt:lpstr>
      <vt:lpstr>PowerPoint-Präsentation</vt:lpstr>
      <vt:lpstr>PowerPoint-Präsentation</vt:lpstr>
      <vt:lpstr>PowerPoint-Präsentation</vt:lpstr>
      <vt:lpstr>Storyboard (Summary of What and How)</vt:lpstr>
      <vt:lpstr>Programming a Framework</vt:lpstr>
      <vt:lpstr>PowerPoint-Präsentation</vt:lpstr>
      <vt:lpstr>PowerPoint-Präsentation</vt:lpstr>
      <vt:lpstr>Results</vt:lpstr>
      <vt:lpstr>Solving the ATP</vt:lpstr>
      <vt:lpstr>PowerPoint-Präsentation</vt:lpstr>
      <vt:lpstr>Conclusion</vt:lpstr>
      <vt:lpstr>Take Aways</vt:lpstr>
      <vt:lpstr>What about our example network??</vt:lpstr>
      <vt:lpstr>PowerPoint-Präsentation</vt:lpstr>
      <vt:lpstr>Motivation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Timing is everything</dc:title>
  <dc:creator>Kevin Conrads</dc:creator>
  <cp:lastModifiedBy>Kevin Conrads</cp:lastModifiedBy>
  <cp:revision>13</cp:revision>
  <dcterms:created xsi:type="dcterms:W3CDTF">2023-01-02T14:43:14Z</dcterms:created>
  <dcterms:modified xsi:type="dcterms:W3CDTF">2023-01-17T12:04:55Z</dcterms:modified>
</cp:coreProperties>
</file>